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34" d="100"/>
          <a:sy n="34" d="100"/>
        </p:scale>
        <p:origin x="17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55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3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2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1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5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8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78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2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12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8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110B-AF35-4A55-8F5D-95E8F66C2B9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97F33-413B-4799-A1B9-DD8420B93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0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2E8899-359F-4157-A6F8-089F134B58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56"/>
          <a:stretch/>
        </p:blipFill>
        <p:spPr>
          <a:xfrm>
            <a:off x="0" y="221784"/>
            <a:ext cx="7772400" cy="19759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56E686-2A40-4D40-B16F-F704735E5D84}"/>
              </a:ext>
            </a:extLst>
          </p:cNvPr>
          <p:cNvSpPr txBox="1"/>
          <p:nvPr/>
        </p:nvSpPr>
        <p:spPr>
          <a:xfrm>
            <a:off x="0" y="2782487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mobile clinic for the COVID-19 vaccine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will visit this facility 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98823F-DB29-4F1B-8F04-C33AC7D0641E}"/>
              </a:ext>
            </a:extLst>
          </p:cNvPr>
          <p:cNvSpPr txBox="1"/>
          <p:nvPr/>
        </p:nvSpPr>
        <p:spPr>
          <a:xfrm>
            <a:off x="0" y="3909445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____day, Month, ___</a:t>
            </a:r>
          </a:p>
          <a:p>
            <a:pPr algn="ctr"/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at ___ am/pm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AE79F2-5AF5-4D7B-A835-795955C61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02" y="7632269"/>
            <a:ext cx="3639196" cy="24261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557D0B-571E-4256-873B-71B66B17F506}"/>
              </a:ext>
            </a:extLst>
          </p:cNvPr>
          <p:cNvSpPr txBox="1"/>
          <p:nvPr/>
        </p:nvSpPr>
        <p:spPr>
          <a:xfrm>
            <a:off x="0" y="5751465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ADD INSTRUCTIONS FOR HOW TO REGISTER/SIGN-UP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8EF315-559C-4984-87ED-42AAB1A74B22}"/>
              </a:ext>
            </a:extLst>
          </p:cNvPr>
          <p:cNvSpPr txBox="1"/>
          <p:nvPr/>
        </p:nvSpPr>
        <p:spPr>
          <a:xfrm>
            <a:off x="320040" y="7223760"/>
            <a:ext cx="717804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Moderna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vaccine is for people age 18 years and older, should receive 2 doses at least 28 days apart.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Pfizer vaccine is for people 16 years or older, should receive 2 doses at least 21 days apart.</a:t>
            </a:r>
          </a:p>
        </p:txBody>
      </p:sp>
    </p:spTree>
    <p:extLst>
      <p:ext uri="{BB962C8B-B14F-4D97-AF65-F5344CB8AC3E}">
        <p14:creationId xmlns:p14="http://schemas.microsoft.com/office/powerpoint/2010/main" val="3540939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74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Loken</dc:creator>
  <cp:lastModifiedBy>Sara Loken</cp:lastModifiedBy>
  <cp:revision>6</cp:revision>
  <dcterms:created xsi:type="dcterms:W3CDTF">2021-01-27T16:51:59Z</dcterms:created>
  <dcterms:modified xsi:type="dcterms:W3CDTF">2021-02-01T19:11:52Z</dcterms:modified>
</cp:coreProperties>
</file>