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53" r:id="rId5"/>
    <p:sldMasterId id="2147483662" r:id="rId6"/>
  </p:sldMasterIdLst>
  <p:notesMasterIdLst>
    <p:notesMasterId r:id="rId32"/>
  </p:notesMasterIdLst>
  <p:sldIdLst>
    <p:sldId id="256" r:id="rId7"/>
    <p:sldId id="257" r:id="rId8"/>
    <p:sldId id="280" r:id="rId9"/>
    <p:sldId id="286" r:id="rId10"/>
    <p:sldId id="296" r:id="rId11"/>
    <p:sldId id="289" r:id="rId12"/>
    <p:sldId id="290" r:id="rId13"/>
    <p:sldId id="291" r:id="rId14"/>
    <p:sldId id="292" r:id="rId15"/>
    <p:sldId id="293" r:id="rId16"/>
    <p:sldId id="294" r:id="rId17"/>
    <p:sldId id="295" r:id="rId18"/>
    <p:sldId id="297" r:id="rId19"/>
    <p:sldId id="315" r:id="rId20"/>
    <p:sldId id="298" r:id="rId21"/>
    <p:sldId id="300" r:id="rId22"/>
    <p:sldId id="301" r:id="rId23"/>
    <p:sldId id="310" r:id="rId24"/>
    <p:sldId id="311" r:id="rId25"/>
    <p:sldId id="305" r:id="rId26"/>
    <p:sldId id="312" r:id="rId27"/>
    <p:sldId id="303" r:id="rId28"/>
    <p:sldId id="314" r:id="rId29"/>
    <p:sldId id="299" r:id="rId30"/>
    <p:sldId id="270"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34" roundtripDataSignature="AMtx7mh57ikSVIuHYXccy7T+W0biEZQLs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C8EA9C-8D6E-4897-ACFB-7974F2A29C73}" v="6" dt="2025-03-07T20:52:09.373"/>
  </p1510:revLst>
</p1510:revInfo>
</file>

<file path=ppt/tableStyles.xml><?xml version="1.0" encoding="utf-8"?>
<a:tblStyleLst xmlns:a="http://schemas.openxmlformats.org/drawingml/2006/main" def="{3C2E07AF-C599-4AF7-AB29-5046A939F0FB}">
  <a:tblStyle styleId="{3C2E07AF-C599-4AF7-AB29-5046A939F0FB}"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93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6/11/relationships/changesInfo" Target="changesInfos/changesInfo1.xml"/><Relationship Id="rId21" Type="http://schemas.openxmlformats.org/officeDocument/2006/relationships/slide" Target="slides/slide15.xml"/><Relationship Id="rId34" Type="http://customschemas.google.com/relationships/presentationmetadata" Target="meta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Truitt" userId="1d061570-61d5-4e8f-9028-1878280f260a" providerId="ADAL" clId="{5CC8EA9C-8D6E-4897-ACFB-7974F2A29C73}"/>
    <pc:docChg chg="undo custSel addSld delSld modSld sldOrd">
      <pc:chgData name="Kevin Truitt" userId="1d061570-61d5-4e8f-9028-1878280f260a" providerId="ADAL" clId="{5CC8EA9C-8D6E-4897-ACFB-7974F2A29C73}" dt="2025-03-13T14:38:31.925" v="7681" actId="2696"/>
      <pc:docMkLst>
        <pc:docMk/>
      </pc:docMkLst>
      <pc:sldChg chg="modSp mod">
        <pc:chgData name="Kevin Truitt" userId="1d061570-61d5-4e8f-9028-1878280f260a" providerId="ADAL" clId="{5CC8EA9C-8D6E-4897-ACFB-7974F2A29C73}" dt="2025-03-05T22:08:04.492" v="111" actId="20577"/>
        <pc:sldMkLst>
          <pc:docMk/>
          <pc:sldMk cId="0" sldId="256"/>
        </pc:sldMkLst>
        <pc:spChg chg="mod">
          <ac:chgData name="Kevin Truitt" userId="1d061570-61d5-4e8f-9028-1878280f260a" providerId="ADAL" clId="{5CC8EA9C-8D6E-4897-ACFB-7974F2A29C73}" dt="2025-03-05T22:08:04.492" v="111" actId="20577"/>
          <ac:spMkLst>
            <pc:docMk/>
            <pc:sldMk cId="0" sldId="256"/>
            <ac:spMk id="3" creationId="{A2D50441-BF09-B4B1-CD11-95D8E9EFB33E}"/>
          </ac:spMkLst>
        </pc:spChg>
      </pc:sldChg>
      <pc:sldChg chg="del">
        <pc:chgData name="Kevin Truitt" userId="1d061570-61d5-4e8f-9028-1878280f260a" providerId="ADAL" clId="{5CC8EA9C-8D6E-4897-ACFB-7974F2A29C73}" dt="2025-03-05T22:08:20.554" v="112" actId="47"/>
        <pc:sldMkLst>
          <pc:docMk/>
          <pc:sldMk cId="0" sldId="258"/>
        </pc:sldMkLst>
      </pc:sldChg>
      <pc:sldChg chg="del">
        <pc:chgData name="Kevin Truitt" userId="1d061570-61d5-4e8f-9028-1878280f260a" providerId="ADAL" clId="{5CC8EA9C-8D6E-4897-ACFB-7974F2A29C73}" dt="2025-03-05T22:08:23.377" v="113" actId="47"/>
        <pc:sldMkLst>
          <pc:docMk/>
          <pc:sldMk cId="3707121773" sldId="271"/>
        </pc:sldMkLst>
      </pc:sldChg>
      <pc:sldChg chg="del">
        <pc:chgData name="Kevin Truitt" userId="1d061570-61d5-4e8f-9028-1878280f260a" providerId="ADAL" clId="{5CC8EA9C-8D6E-4897-ACFB-7974F2A29C73}" dt="2025-03-05T22:08:25.550" v="115" actId="47"/>
        <pc:sldMkLst>
          <pc:docMk/>
          <pc:sldMk cId="1718723293" sldId="272"/>
        </pc:sldMkLst>
      </pc:sldChg>
      <pc:sldChg chg="del">
        <pc:chgData name="Kevin Truitt" userId="1d061570-61d5-4e8f-9028-1878280f260a" providerId="ADAL" clId="{5CC8EA9C-8D6E-4897-ACFB-7974F2A29C73}" dt="2025-03-05T22:08:27.915" v="117" actId="47"/>
        <pc:sldMkLst>
          <pc:docMk/>
          <pc:sldMk cId="2952370052" sldId="273"/>
        </pc:sldMkLst>
      </pc:sldChg>
      <pc:sldChg chg="del">
        <pc:chgData name="Kevin Truitt" userId="1d061570-61d5-4e8f-9028-1878280f260a" providerId="ADAL" clId="{5CC8EA9C-8D6E-4897-ACFB-7974F2A29C73}" dt="2025-03-05T22:08:34.472" v="123" actId="47"/>
        <pc:sldMkLst>
          <pc:docMk/>
          <pc:sldMk cId="1759188936" sldId="274"/>
        </pc:sldMkLst>
      </pc:sldChg>
      <pc:sldChg chg="del">
        <pc:chgData name="Kevin Truitt" userId="1d061570-61d5-4e8f-9028-1878280f260a" providerId="ADAL" clId="{5CC8EA9C-8D6E-4897-ACFB-7974F2A29C73}" dt="2025-03-05T22:08:32.365" v="121" actId="47"/>
        <pc:sldMkLst>
          <pc:docMk/>
          <pc:sldMk cId="3491958440" sldId="275"/>
        </pc:sldMkLst>
      </pc:sldChg>
      <pc:sldChg chg="del">
        <pc:chgData name="Kevin Truitt" userId="1d061570-61d5-4e8f-9028-1878280f260a" providerId="ADAL" clId="{5CC8EA9C-8D6E-4897-ACFB-7974F2A29C73}" dt="2025-03-05T22:08:33.245" v="122" actId="47"/>
        <pc:sldMkLst>
          <pc:docMk/>
          <pc:sldMk cId="2190542628" sldId="276"/>
        </pc:sldMkLst>
      </pc:sldChg>
      <pc:sldChg chg="del">
        <pc:chgData name="Kevin Truitt" userId="1d061570-61d5-4e8f-9028-1878280f260a" providerId="ADAL" clId="{5CC8EA9C-8D6E-4897-ACFB-7974F2A29C73}" dt="2025-03-05T22:08:29.285" v="118" actId="47"/>
        <pc:sldMkLst>
          <pc:docMk/>
          <pc:sldMk cId="125748821" sldId="277"/>
        </pc:sldMkLst>
      </pc:sldChg>
      <pc:sldChg chg="del">
        <pc:chgData name="Kevin Truitt" userId="1d061570-61d5-4e8f-9028-1878280f260a" providerId="ADAL" clId="{5CC8EA9C-8D6E-4897-ACFB-7974F2A29C73}" dt="2025-03-05T22:08:30.493" v="119" actId="47"/>
        <pc:sldMkLst>
          <pc:docMk/>
          <pc:sldMk cId="991525358" sldId="278"/>
        </pc:sldMkLst>
      </pc:sldChg>
      <pc:sldChg chg="del">
        <pc:chgData name="Kevin Truitt" userId="1d061570-61d5-4e8f-9028-1878280f260a" providerId="ADAL" clId="{5CC8EA9C-8D6E-4897-ACFB-7974F2A29C73}" dt="2025-03-05T22:08:31.485" v="120" actId="47"/>
        <pc:sldMkLst>
          <pc:docMk/>
          <pc:sldMk cId="1800945550" sldId="279"/>
        </pc:sldMkLst>
      </pc:sldChg>
      <pc:sldChg chg="modSp mod">
        <pc:chgData name="Kevin Truitt" userId="1d061570-61d5-4e8f-9028-1878280f260a" providerId="ADAL" clId="{5CC8EA9C-8D6E-4897-ACFB-7974F2A29C73}" dt="2025-03-13T13:49:40.980" v="7660" actId="20577"/>
        <pc:sldMkLst>
          <pc:docMk/>
          <pc:sldMk cId="306350893" sldId="280"/>
        </pc:sldMkLst>
        <pc:spChg chg="mod">
          <ac:chgData name="Kevin Truitt" userId="1d061570-61d5-4e8f-9028-1878280f260a" providerId="ADAL" clId="{5CC8EA9C-8D6E-4897-ACFB-7974F2A29C73}" dt="2025-03-07T18:45:40.330" v="3279" actId="2711"/>
          <ac:spMkLst>
            <pc:docMk/>
            <pc:sldMk cId="306350893" sldId="280"/>
            <ac:spMk id="3" creationId="{83278803-26FF-9E1B-8620-56EBD3099100}"/>
          </ac:spMkLst>
        </pc:spChg>
        <pc:spChg chg="mod">
          <ac:chgData name="Kevin Truitt" userId="1d061570-61d5-4e8f-9028-1878280f260a" providerId="ADAL" clId="{5CC8EA9C-8D6E-4897-ACFB-7974F2A29C73}" dt="2025-03-13T13:49:40.980" v="7660" actId="20577"/>
          <ac:spMkLst>
            <pc:docMk/>
            <pc:sldMk cId="306350893" sldId="280"/>
            <ac:spMk id="5" creationId="{3AC9B722-4D68-8DF0-2FAB-C393FB13E976}"/>
          </ac:spMkLst>
        </pc:spChg>
      </pc:sldChg>
      <pc:sldChg chg="addSp delSp modSp new del mod">
        <pc:chgData name="Kevin Truitt" userId="1d061570-61d5-4e8f-9028-1878280f260a" providerId="ADAL" clId="{5CC8EA9C-8D6E-4897-ACFB-7974F2A29C73}" dt="2025-03-06T21:57:03.923" v="261" actId="2696"/>
        <pc:sldMkLst>
          <pc:docMk/>
          <pc:sldMk cId="143639590" sldId="281"/>
        </pc:sldMkLst>
      </pc:sldChg>
      <pc:sldChg chg="del">
        <pc:chgData name="Kevin Truitt" userId="1d061570-61d5-4e8f-9028-1878280f260a" providerId="ADAL" clId="{5CC8EA9C-8D6E-4897-ACFB-7974F2A29C73}" dt="2025-03-05T22:08:26.369" v="116" actId="47"/>
        <pc:sldMkLst>
          <pc:docMk/>
          <pc:sldMk cId="1050614220" sldId="281"/>
        </pc:sldMkLst>
      </pc:sldChg>
      <pc:sldChg chg="addSp new del mod">
        <pc:chgData name="Kevin Truitt" userId="1d061570-61d5-4e8f-9028-1878280f260a" providerId="ADAL" clId="{5CC8EA9C-8D6E-4897-ACFB-7974F2A29C73}" dt="2025-03-06T22:01:09.559" v="332" actId="47"/>
        <pc:sldMkLst>
          <pc:docMk/>
          <pc:sldMk cId="3026344705" sldId="282"/>
        </pc:sldMkLst>
      </pc:sldChg>
      <pc:sldChg chg="new del">
        <pc:chgData name="Kevin Truitt" userId="1d061570-61d5-4e8f-9028-1878280f260a" providerId="ADAL" clId="{5CC8EA9C-8D6E-4897-ACFB-7974F2A29C73}" dt="2025-03-06T22:02:02.045" v="344" actId="2696"/>
        <pc:sldMkLst>
          <pc:docMk/>
          <pc:sldMk cId="858682522" sldId="283"/>
        </pc:sldMkLst>
      </pc:sldChg>
      <pc:sldChg chg="del">
        <pc:chgData name="Kevin Truitt" userId="1d061570-61d5-4e8f-9028-1878280f260a" providerId="ADAL" clId="{5CC8EA9C-8D6E-4897-ACFB-7974F2A29C73}" dt="2025-03-05T22:08:24.456" v="114" actId="47"/>
        <pc:sldMkLst>
          <pc:docMk/>
          <pc:sldMk cId="3790914952" sldId="283"/>
        </pc:sldMkLst>
      </pc:sldChg>
      <pc:sldChg chg="addSp modSp new del mod">
        <pc:chgData name="Kevin Truitt" userId="1d061570-61d5-4e8f-9028-1878280f260a" providerId="ADAL" clId="{5CC8EA9C-8D6E-4897-ACFB-7974F2A29C73}" dt="2025-03-07T13:52:48.014" v="1554" actId="2696"/>
        <pc:sldMkLst>
          <pc:docMk/>
          <pc:sldMk cId="752430006" sldId="284"/>
        </pc:sldMkLst>
      </pc:sldChg>
      <pc:sldChg chg="addSp modSp new del mod">
        <pc:chgData name="Kevin Truitt" userId="1d061570-61d5-4e8f-9028-1878280f260a" providerId="ADAL" clId="{5CC8EA9C-8D6E-4897-ACFB-7974F2A29C73}" dt="2025-03-06T21:58:24.504" v="321" actId="2696"/>
        <pc:sldMkLst>
          <pc:docMk/>
          <pc:sldMk cId="2613700091" sldId="285"/>
        </pc:sldMkLst>
      </pc:sldChg>
      <pc:sldChg chg="modSp new mod">
        <pc:chgData name="Kevin Truitt" userId="1d061570-61d5-4e8f-9028-1878280f260a" providerId="ADAL" clId="{5CC8EA9C-8D6E-4897-ACFB-7974F2A29C73}" dt="2025-03-07T18:45:31.826" v="3278" actId="2711"/>
        <pc:sldMkLst>
          <pc:docMk/>
          <pc:sldMk cId="4168097600" sldId="286"/>
        </pc:sldMkLst>
        <pc:spChg chg="mod">
          <ac:chgData name="Kevin Truitt" userId="1d061570-61d5-4e8f-9028-1878280f260a" providerId="ADAL" clId="{5CC8EA9C-8D6E-4897-ACFB-7974F2A29C73}" dt="2025-03-07T18:45:31.826" v="3278" actId="2711"/>
          <ac:spMkLst>
            <pc:docMk/>
            <pc:sldMk cId="4168097600" sldId="286"/>
            <ac:spMk id="2" creationId="{5C4DEBE5-6DF6-0810-B49A-6439097ABFA6}"/>
          </ac:spMkLst>
        </pc:spChg>
        <pc:spChg chg="mod">
          <ac:chgData name="Kevin Truitt" userId="1d061570-61d5-4e8f-9028-1878280f260a" providerId="ADAL" clId="{5CC8EA9C-8D6E-4897-ACFB-7974F2A29C73}" dt="2025-03-07T18:43:49.958" v="3277" actId="255"/>
          <ac:spMkLst>
            <pc:docMk/>
            <pc:sldMk cId="4168097600" sldId="286"/>
            <ac:spMk id="3" creationId="{5B64742F-7B88-C97C-C071-A51694DC8314}"/>
          </ac:spMkLst>
        </pc:spChg>
        <pc:spChg chg="mod">
          <ac:chgData name="Kevin Truitt" userId="1d061570-61d5-4e8f-9028-1878280f260a" providerId="ADAL" clId="{5CC8EA9C-8D6E-4897-ACFB-7974F2A29C73}" dt="2025-03-07T18:43:40.517" v="3276" actId="27636"/>
          <ac:spMkLst>
            <pc:docMk/>
            <pc:sldMk cId="4168097600" sldId="286"/>
            <ac:spMk id="4" creationId="{B639FCB6-C923-C80C-2FA8-985C24CDA261}"/>
          </ac:spMkLst>
        </pc:spChg>
      </pc:sldChg>
      <pc:sldChg chg="modSp new del mod">
        <pc:chgData name="Kevin Truitt" userId="1d061570-61d5-4e8f-9028-1878280f260a" providerId="ADAL" clId="{5CC8EA9C-8D6E-4897-ACFB-7974F2A29C73}" dt="2025-03-07T13:52:04.831" v="1508" actId="2696"/>
        <pc:sldMkLst>
          <pc:docMk/>
          <pc:sldMk cId="2785159786" sldId="287"/>
        </pc:sldMkLst>
      </pc:sldChg>
      <pc:sldChg chg="new del">
        <pc:chgData name="Kevin Truitt" userId="1d061570-61d5-4e8f-9028-1878280f260a" providerId="ADAL" clId="{5CC8EA9C-8D6E-4897-ACFB-7974F2A29C73}" dt="2025-03-06T22:05:08.711" v="418" actId="2696"/>
        <pc:sldMkLst>
          <pc:docMk/>
          <pc:sldMk cId="2996515480" sldId="288"/>
        </pc:sldMkLst>
      </pc:sldChg>
      <pc:sldChg chg="modSp new mod">
        <pc:chgData name="Kevin Truitt" userId="1d061570-61d5-4e8f-9028-1878280f260a" providerId="ADAL" clId="{5CC8EA9C-8D6E-4897-ACFB-7974F2A29C73}" dt="2025-03-07T18:47:13.947" v="3292" actId="6549"/>
        <pc:sldMkLst>
          <pc:docMk/>
          <pc:sldMk cId="223984466" sldId="289"/>
        </pc:sldMkLst>
        <pc:spChg chg="mod">
          <ac:chgData name="Kevin Truitt" userId="1d061570-61d5-4e8f-9028-1878280f260a" providerId="ADAL" clId="{5CC8EA9C-8D6E-4897-ACFB-7974F2A29C73}" dt="2025-03-07T18:46:10.760" v="3282" actId="2711"/>
          <ac:spMkLst>
            <pc:docMk/>
            <pc:sldMk cId="223984466" sldId="289"/>
            <ac:spMk id="2" creationId="{0DCF8512-83ED-1E80-8787-BE2137E8F18B}"/>
          </ac:spMkLst>
        </pc:spChg>
        <pc:spChg chg="mod">
          <ac:chgData name="Kevin Truitt" userId="1d061570-61d5-4e8f-9028-1878280f260a" providerId="ADAL" clId="{5CC8EA9C-8D6E-4897-ACFB-7974F2A29C73}" dt="2025-03-07T18:47:13.947" v="3292" actId="6549"/>
          <ac:spMkLst>
            <pc:docMk/>
            <pc:sldMk cId="223984466" sldId="289"/>
            <ac:spMk id="3" creationId="{2D701FF2-CE54-CF9A-FEE6-6757F7DE3449}"/>
          </ac:spMkLst>
        </pc:spChg>
      </pc:sldChg>
      <pc:sldChg chg="modSp new mod">
        <pc:chgData name="Kevin Truitt" userId="1d061570-61d5-4e8f-9028-1878280f260a" providerId="ADAL" clId="{5CC8EA9C-8D6E-4897-ACFB-7974F2A29C73}" dt="2025-03-12T17:35:17.283" v="7649" actId="20577"/>
        <pc:sldMkLst>
          <pc:docMk/>
          <pc:sldMk cId="1352013982" sldId="290"/>
        </pc:sldMkLst>
        <pc:spChg chg="mod">
          <ac:chgData name="Kevin Truitt" userId="1d061570-61d5-4e8f-9028-1878280f260a" providerId="ADAL" clId="{5CC8EA9C-8D6E-4897-ACFB-7974F2A29C73}" dt="2025-03-07T18:47:38.207" v="3294" actId="2711"/>
          <ac:spMkLst>
            <pc:docMk/>
            <pc:sldMk cId="1352013982" sldId="290"/>
            <ac:spMk id="2" creationId="{6271EB02-9774-9AAC-5457-1E7F7853C79A}"/>
          </ac:spMkLst>
        </pc:spChg>
        <pc:spChg chg="mod">
          <ac:chgData name="Kevin Truitt" userId="1d061570-61d5-4e8f-9028-1878280f260a" providerId="ADAL" clId="{5CC8EA9C-8D6E-4897-ACFB-7974F2A29C73}" dt="2025-03-12T17:35:17.283" v="7649" actId="20577"/>
          <ac:spMkLst>
            <pc:docMk/>
            <pc:sldMk cId="1352013982" sldId="290"/>
            <ac:spMk id="3" creationId="{29F7DA3C-7359-DF9A-6BC2-C0856E8EC460}"/>
          </ac:spMkLst>
        </pc:spChg>
      </pc:sldChg>
      <pc:sldChg chg="addSp modSp new mod">
        <pc:chgData name="Kevin Truitt" userId="1d061570-61d5-4e8f-9028-1878280f260a" providerId="ADAL" clId="{5CC8EA9C-8D6E-4897-ACFB-7974F2A29C73}" dt="2025-03-07T20:53:11.706" v="7363" actId="20577"/>
        <pc:sldMkLst>
          <pc:docMk/>
          <pc:sldMk cId="3582021369" sldId="291"/>
        </pc:sldMkLst>
        <pc:spChg chg="mod">
          <ac:chgData name="Kevin Truitt" userId="1d061570-61d5-4e8f-9028-1878280f260a" providerId="ADAL" clId="{5CC8EA9C-8D6E-4897-ACFB-7974F2A29C73}" dt="2025-03-07T18:47:45.788" v="3295" actId="2711"/>
          <ac:spMkLst>
            <pc:docMk/>
            <pc:sldMk cId="3582021369" sldId="291"/>
            <ac:spMk id="2" creationId="{2DC5DC53-5B8B-C886-A91F-98705591B2B6}"/>
          </ac:spMkLst>
        </pc:spChg>
        <pc:spChg chg="mod">
          <ac:chgData name="Kevin Truitt" userId="1d061570-61d5-4e8f-9028-1878280f260a" providerId="ADAL" clId="{5CC8EA9C-8D6E-4897-ACFB-7974F2A29C73}" dt="2025-03-07T20:53:11.706" v="7363" actId="20577"/>
          <ac:spMkLst>
            <pc:docMk/>
            <pc:sldMk cId="3582021369" sldId="291"/>
            <ac:spMk id="3" creationId="{FE3EBB09-849D-D5E7-94E4-77C1841F4158}"/>
          </ac:spMkLst>
        </pc:spChg>
      </pc:sldChg>
      <pc:sldChg chg="modSp new mod">
        <pc:chgData name="Kevin Truitt" userId="1d061570-61d5-4e8f-9028-1878280f260a" providerId="ADAL" clId="{5CC8EA9C-8D6E-4897-ACFB-7974F2A29C73}" dt="2025-03-13T13:59:22.609" v="7669" actId="20577"/>
        <pc:sldMkLst>
          <pc:docMk/>
          <pc:sldMk cId="1546591495" sldId="292"/>
        </pc:sldMkLst>
        <pc:spChg chg="mod">
          <ac:chgData name="Kevin Truitt" userId="1d061570-61d5-4e8f-9028-1878280f260a" providerId="ADAL" clId="{5CC8EA9C-8D6E-4897-ACFB-7974F2A29C73}" dt="2025-03-07T18:48:02.361" v="3314" actId="2711"/>
          <ac:spMkLst>
            <pc:docMk/>
            <pc:sldMk cId="1546591495" sldId="292"/>
            <ac:spMk id="2" creationId="{81D83BF1-7E0A-5E8A-13FB-C5B0257AD8F7}"/>
          </ac:spMkLst>
        </pc:spChg>
        <pc:spChg chg="mod">
          <ac:chgData name="Kevin Truitt" userId="1d061570-61d5-4e8f-9028-1878280f260a" providerId="ADAL" clId="{5CC8EA9C-8D6E-4897-ACFB-7974F2A29C73}" dt="2025-03-13T13:59:22.609" v="7669" actId="20577"/>
          <ac:spMkLst>
            <pc:docMk/>
            <pc:sldMk cId="1546591495" sldId="292"/>
            <ac:spMk id="3" creationId="{88FD2372-DBF6-438F-856B-3B08D61C4D7E}"/>
          </ac:spMkLst>
        </pc:spChg>
      </pc:sldChg>
      <pc:sldChg chg="modSp new mod">
        <pc:chgData name="Kevin Truitt" userId="1d061570-61d5-4e8f-9028-1878280f260a" providerId="ADAL" clId="{5CC8EA9C-8D6E-4897-ACFB-7974F2A29C73}" dt="2025-03-13T14:01:44.704" v="7678" actId="20577"/>
        <pc:sldMkLst>
          <pc:docMk/>
          <pc:sldMk cId="1356595071" sldId="293"/>
        </pc:sldMkLst>
        <pc:spChg chg="mod">
          <ac:chgData name="Kevin Truitt" userId="1d061570-61d5-4e8f-9028-1878280f260a" providerId="ADAL" clId="{5CC8EA9C-8D6E-4897-ACFB-7974F2A29C73}" dt="2025-03-07T18:48:41.812" v="3366" actId="2711"/>
          <ac:spMkLst>
            <pc:docMk/>
            <pc:sldMk cId="1356595071" sldId="293"/>
            <ac:spMk id="2" creationId="{CA71A7E5-0D22-8BDE-6CFF-EDC286A91DBC}"/>
          </ac:spMkLst>
        </pc:spChg>
        <pc:spChg chg="mod">
          <ac:chgData name="Kevin Truitt" userId="1d061570-61d5-4e8f-9028-1878280f260a" providerId="ADAL" clId="{5CC8EA9C-8D6E-4897-ACFB-7974F2A29C73}" dt="2025-03-13T14:01:44.704" v="7678" actId="20577"/>
          <ac:spMkLst>
            <pc:docMk/>
            <pc:sldMk cId="1356595071" sldId="293"/>
            <ac:spMk id="3" creationId="{D8C438F0-F43B-C0AA-F913-761FDB41C7AE}"/>
          </ac:spMkLst>
        </pc:spChg>
      </pc:sldChg>
      <pc:sldChg chg="addSp delSp modSp new del mod">
        <pc:chgData name="Kevin Truitt" userId="1d061570-61d5-4e8f-9028-1878280f260a" providerId="ADAL" clId="{5CC8EA9C-8D6E-4897-ACFB-7974F2A29C73}" dt="2025-03-06T22:11:46.927" v="640" actId="2696"/>
        <pc:sldMkLst>
          <pc:docMk/>
          <pc:sldMk cId="2053624905" sldId="294"/>
        </pc:sldMkLst>
      </pc:sldChg>
      <pc:sldChg chg="modSp new mod">
        <pc:chgData name="Kevin Truitt" userId="1d061570-61d5-4e8f-9028-1878280f260a" providerId="ADAL" clId="{5CC8EA9C-8D6E-4897-ACFB-7974F2A29C73}" dt="2025-03-07T19:59:42.183" v="5267" actId="20577"/>
        <pc:sldMkLst>
          <pc:docMk/>
          <pc:sldMk cId="3703617896" sldId="294"/>
        </pc:sldMkLst>
        <pc:spChg chg="mod">
          <ac:chgData name="Kevin Truitt" userId="1d061570-61d5-4e8f-9028-1878280f260a" providerId="ADAL" clId="{5CC8EA9C-8D6E-4897-ACFB-7974F2A29C73}" dt="2025-03-07T18:49:20.142" v="3399" actId="255"/>
          <ac:spMkLst>
            <pc:docMk/>
            <pc:sldMk cId="3703617896" sldId="294"/>
            <ac:spMk id="2" creationId="{3CF5ADBD-78C1-ED5F-8BF0-20CE68E46083}"/>
          </ac:spMkLst>
        </pc:spChg>
        <pc:spChg chg="mod">
          <ac:chgData name="Kevin Truitt" userId="1d061570-61d5-4e8f-9028-1878280f260a" providerId="ADAL" clId="{5CC8EA9C-8D6E-4897-ACFB-7974F2A29C73}" dt="2025-03-07T19:59:42.183" v="5267" actId="20577"/>
          <ac:spMkLst>
            <pc:docMk/>
            <pc:sldMk cId="3703617896" sldId="294"/>
            <ac:spMk id="3" creationId="{02B51EA4-3158-C5AA-85FE-1BC4A4CDFE60}"/>
          </ac:spMkLst>
        </pc:spChg>
      </pc:sldChg>
      <pc:sldChg chg="modSp new mod">
        <pc:chgData name="Kevin Truitt" userId="1d061570-61d5-4e8f-9028-1878280f260a" providerId="ADAL" clId="{5CC8EA9C-8D6E-4897-ACFB-7974F2A29C73}" dt="2025-03-07T18:50:19.144" v="3426" actId="27636"/>
        <pc:sldMkLst>
          <pc:docMk/>
          <pc:sldMk cId="1592561133" sldId="295"/>
        </pc:sldMkLst>
        <pc:spChg chg="mod">
          <ac:chgData name="Kevin Truitt" userId="1d061570-61d5-4e8f-9028-1878280f260a" providerId="ADAL" clId="{5CC8EA9C-8D6E-4897-ACFB-7974F2A29C73}" dt="2025-03-07T18:50:04.449" v="3424" actId="2711"/>
          <ac:spMkLst>
            <pc:docMk/>
            <pc:sldMk cId="1592561133" sldId="295"/>
            <ac:spMk id="2" creationId="{BC6FC2BB-6880-0C0F-44A1-7402F10B58A3}"/>
          </ac:spMkLst>
        </pc:spChg>
        <pc:spChg chg="mod">
          <ac:chgData name="Kevin Truitt" userId="1d061570-61d5-4e8f-9028-1878280f260a" providerId="ADAL" clId="{5CC8EA9C-8D6E-4897-ACFB-7974F2A29C73}" dt="2025-03-07T18:50:19.144" v="3426" actId="27636"/>
          <ac:spMkLst>
            <pc:docMk/>
            <pc:sldMk cId="1592561133" sldId="295"/>
            <ac:spMk id="3" creationId="{0ECD22C5-351D-47AC-BC5B-7663265F8FBF}"/>
          </ac:spMkLst>
        </pc:spChg>
      </pc:sldChg>
      <pc:sldChg chg="modSp new mod ord">
        <pc:chgData name="Kevin Truitt" userId="1d061570-61d5-4e8f-9028-1878280f260a" providerId="ADAL" clId="{5CC8EA9C-8D6E-4897-ACFB-7974F2A29C73}" dt="2025-03-07T18:45:56.045" v="3281" actId="255"/>
        <pc:sldMkLst>
          <pc:docMk/>
          <pc:sldMk cId="4180642024" sldId="296"/>
        </pc:sldMkLst>
        <pc:spChg chg="mod">
          <ac:chgData name="Kevin Truitt" userId="1d061570-61d5-4e8f-9028-1878280f260a" providerId="ADAL" clId="{5CC8EA9C-8D6E-4897-ACFB-7974F2A29C73}" dt="2025-03-07T18:45:48.024" v="3280" actId="2711"/>
          <ac:spMkLst>
            <pc:docMk/>
            <pc:sldMk cId="4180642024" sldId="296"/>
            <ac:spMk id="2" creationId="{619785F2-67E2-3C26-FDDA-2910FFE1A971}"/>
          </ac:spMkLst>
        </pc:spChg>
        <pc:spChg chg="mod">
          <ac:chgData name="Kevin Truitt" userId="1d061570-61d5-4e8f-9028-1878280f260a" providerId="ADAL" clId="{5CC8EA9C-8D6E-4897-ACFB-7974F2A29C73}" dt="2025-03-07T18:45:56.045" v="3281" actId="255"/>
          <ac:spMkLst>
            <pc:docMk/>
            <pc:sldMk cId="4180642024" sldId="296"/>
            <ac:spMk id="3" creationId="{8D7A01DC-1B63-B6FD-6B68-E778A1DAC334}"/>
          </ac:spMkLst>
        </pc:spChg>
      </pc:sldChg>
      <pc:sldChg chg="modSp new mod">
        <pc:chgData name="Kevin Truitt" userId="1d061570-61d5-4e8f-9028-1878280f260a" providerId="ADAL" clId="{5CC8EA9C-8D6E-4897-ACFB-7974F2A29C73}" dt="2025-03-08T17:23:31.728" v="7647" actId="20577"/>
        <pc:sldMkLst>
          <pc:docMk/>
          <pc:sldMk cId="190014472" sldId="297"/>
        </pc:sldMkLst>
        <pc:spChg chg="mod">
          <ac:chgData name="Kevin Truitt" userId="1d061570-61d5-4e8f-9028-1878280f260a" providerId="ADAL" clId="{5CC8EA9C-8D6E-4897-ACFB-7974F2A29C73}" dt="2025-03-07T19:01:32.871" v="3945" actId="2711"/>
          <ac:spMkLst>
            <pc:docMk/>
            <pc:sldMk cId="190014472" sldId="297"/>
            <ac:spMk id="2" creationId="{28CB4816-AFAB-0783-5A65-EAE350496B4E}"/>
          </ac:spMkLst>
        </pc:spChg>
        <pc:spChg chg="mod">
          <ac:chgData name="Kevin Truitt" userId="1d061570-61d5-4e8f-9028-1878280f260a" providerId="ADAL" clId="{5CC8EA9C-8D6E-4897-ACFB-7974F2A29C73}" dt="2025-03-08T17:23:31.728" v="7647" actId="20577"/>
          <ac:spMkLst>
            <pc:docMk/>
            <pc:sldMk cId="190014472" sldId="297"/>
            <ac:spMk id="3" creationId="{17FBCAA4-CBCC-15AE-ACE2-BC4C089EFD79}"/>
          </ac:spMkLst>
        </pc:spChg>
      </pc:sldChg>
      <pc:sldChg chg="modSp new mod">
        <pc:chgData name="Kevin Truitt" userId="1d061570-61d5-4e8f-9028-1878280f260a" providerId="ADAL" clId="{5CC8EA9C-8D6E-4897-ACFB-7974F2A29C73}" dt="2025-03-12T17:41:47.754" v="7654" actId="20577"/>
        <pc:sldMkLst>
          <pc:docMk/>
          <pc:sldMk cId="445316048" sldId="298"/>
        </pc:sldMkLst>
        <pc:spChg chg="mod">
          <ac:chgData name="Kevin Truitt" userId="1d061570-61d5-4e8f-9028-1878280f260a" providerId="ADAL" clId="{5CC8EA9C-8D6E-4897-ACFB-7974F2A29C73}" dt="2025-03-07T18:51:01.378" v="3448" actId="2711"/>
          <ac:spMkLst>
            <pc:docMk/>
            <pc:sldMk cId="445316048" sldId="298"/>
            <ac:spMk id="2" creationId="{F3D65B5D-6A46-2350-2B2F-315826446569}"/>
          </ac:spMkLst>
        </pc:spChg>
        <pc:spChg chg="mod">
          <ac:chgData name="Kevin Truitt" userId="1d061570-61d5-4e8f-9028-1878280f260a" providerId="ADAL" clId="{5CC8EA9C-8D6E-4897-ACFB-7974F2A29C73}" dt="2025-03-12T17:41:47.754" v="7654" actId="20577"/>
          <ac:spMkLst>
            <pc:docMk/>
            <pc:sldMk cId="445316048" sldId="298"/>
            <ac:spMk id="3" creationId="{DF7D2A08-3343-E17A-A2F7-18C5146EF48D}"/>
          </ac:spMkLst>
        </pc:spChg>
      </pc:sldChg>
      <pc:sldChg chg="modSp new mod">
        <pc:chgData name="Kevin Truitt" userId="1d061570-61d5-4e8f-9028-1878280f260a" providerId="ADAL" clId="{5CC8EA9C-8D6E-4897-ACFB-7974F2A29C73}" dt="2025-03-07T20:50:13.512" v="7239" actId="255"/>
        <pc:sldMkLst>
          <pc:docMk/>
          <pc:sldMk cId="1616176678" sldId="299"/>
        </pc:sldMkLst>
        <pc:spChg chg="mod">
          <ac:chgData name="Kevin Truitt" userId="1d061570-61d5-4e8f-9028-1878280f260a" providerId="ADAL" clId="{5CC8EA9C-8D6E-4897-ACFB-7974F2A29C73}" dt="2025-03-07T20:49:04.012" v="7043" actId="20577"/>
          <ac:spMkLst>
            <pc:docMk/>
            <pc:sldMk cId="1616176678" sldId="299"/>
            <ac:spMk id="2" creationId="{5BBAFAA0-3B2A-0920-5DBB-12313E64E8D0}"/>
          </ac:spMkLst>
        </pc:spChg>
        <pc:spChg chg="mod">
          <ac:chgData name="Kevin Truitt" userId="1d061570-61d5-4e8f-9028-1878280f260a" providerId="ADAL" clId="{5CC8EA9C-8D6E-4897-ACFB-7974F2A29C73}" dt="2025-03-07T20:50:13.512" v="7239" actId="255"/>
          <ac:spMkLst>
            <pc:docMk/>
            <pc:sldMk cId="1616176678" sldId="299"/>
            <ac:spMk id="3" creationId="{010F3389-6BF1-49C3-940A-FD2FDE1BD427}"/>
          </ac:spMkLst>
        </pc:spChg>
      </pc:sldChg>
      <pc:sldChg chg="modSp new mod">
        <pc:chgData name="Kevin Truitt" userId="1d061570-61d5-4e8f-9028-1878280f260a" providerId="ADAL" clId="{5CC8EA9C-8D6E-4897-ACFB-7974F2A29C73}" dt="2025-03-07T20:06:33.076" v="5470" actId="20577"/>
        <pc:sldMkLst>
          <pc:docMk/>
          <pc:sldMk cId="2951372140" sldId="300"/>
        </pc:sldMkLst>
        <pc:spChg chg="mod">
          <ac:chgData name="Kevin Truitt" userId="1d061570-61d5-4e8f-9028-1878280f260a" providerId="ADAL" clId="{5CC8EA9C-8D6E-4897-ACFB-7974F2A29C73}" dt="2025-03-07T19:21:06.519" v="4549"/>
          <ac:spMkLst>
            <pc:docMk/>
            <pc:sldMk cId="2951372140" sldId="300"/>
            <ac:spMk id="2" creationId="{9EC05BFB-6D3B-5F13-747C-F22035EA5EDC}"/>
          </ac:spMkLst>
        </pc:spChg>
        <pc:spChg chg="mod">
          <ac:chgData name="Kevin Truitt" userId="1d061570-61d5-4e8f-9028-1878280f260a" providerId="ADAL" clId="{5CC8EA9C-8D6E-4897-ACFB-7974F2A29C73}" dt="2025-03-07T20:06:33.076" v="5470" actId="20577"/>
          <ac:spMkLst>
            <pc:docMk/>
            <pc:sldMk cId="2951372140" sldId="300"/>
            <ac:spMk id="3" creationId="{1A0E4B7D-4494-99AA-B0AD-A3E3052274D4}"/>
          </ac:spMkLst>
        </pc:spChg>
      </pc:sldChg>
      <pc:sldChg chg="modSp new mod">
        <pc:chgData name="Kevin Truitt" userId="1d061570-61d5-4e8f-9028-1878280f260a" providerId="ADAL" clId="{5CC8EA9C-8D6E-4897-ACFB-7974F2A29C73}" dt="2025-03-13T14:32:43.211" v="7679" actId="6549"/>
        <pc:sldMkLst>
          <pc:docMk/>
          <pc:sldMk cId="2752134472" sldId="301"/>
        </pc:sldMkLst>
        <pc:spChg chg="mod">
          <ac:chgData name="Kevin Truitt" userId="1d061570-61d5-4e8f-9028-1878280f260a" providerId="ADAL" clId="{5CC8EA9C-8D6E-4897-ACFB-7974F2A29C73}" dt="2025-03-07T19:36:07.978" v="5008" actId="2711"/>
          <ac:spMkLst>
            <pc:docMk/>
            <pc:sldMk cId="2752134472" sldId="301"/>
            <ac:spMk id="2" creationId="{C75EF829-4D9E-5023-4353-70C4F047F9EC}"/>
          </ac:spMkLst>
        </pc:spChg>
        <pc:spChg chg="mod">
          <ac:chgData name="Kevin Truitt" userId="1d061570-61d5-4e8f-9028-1878280f260a" providerId="ADAL" clId="{5CC8EA9C-8D6E-4897-ACFB-7974F2A29C73}" dt="2025-03-13T14:32:43.211" v="7679" actId="6549"/>
          <ac:spMkLst>
            <pc:docMk/>
            <pc:sldMk cId="2752134472" sldId="301"/>
            <ac:spMk id="3" creationId="{F59CB31F-7D5B-CC93-E765-A1DF714B9444}"/>
          </ac:spMkLst>
        </pc:spChg>
      </pc:sldChg>
      <pc:sldChg chg="modSp new del mod">
        <pc:chgData name="Kevin Truitt" userId="1d061570-61d5-4e8f-9028-1878280f260a" providerId="ADAL" clId="{5CC8EA9C-8D6E-4897-ACFB-7974F2A29C73}" dt="2025-03-07T20:26:48.037" v="5910" actId="2696"/>
        <pc:sldMkLst>
          <pc:docMk/>
          <pc:sldMk cId="1621545405" sldId="302"/>
        </pc:sldMkLst>
      </pc:sldChg>
      <pc:sldChg chg="modSp new mod">
        <pc:chgData name="Kevin Truitt" userId="1d061570-61d5-4e8f-9028-1878280f260a" providerId="ADAL" clId="{5CC8EA9C-8D6E-4897-ACFB-7974F2A29C73}" dt="2025-03-07T20:41:37.616" v="6937" actId="20577"/>
        <pc:sldMkLst>
          <pc:docMk/>
          <pc:sldMk cId="2065312391" sldId="303"/>
        </pc:sldMkLst>
        <pc:spChg chg="mod">
          <ac:chgData name="Kevin Truitt" userId="1d061570-61d5-4e8f-9028-1878280f260a" providerId="ADAL" clId="{5CC8EA9C-8D6E-4897-ACFB-7974F2A29C73}" dt="2025-03-07T20:38:34.021" v="6644" actId="20577"/>
          <ac:spMkLst>
            <pc:docMk/>
            <pc:sldMk cId="2065312391" sldId="303"/>
            <ac:spMk id="2" creationId="{21480278-3AD7-0F84-4742-59B107D0627F}"/>
          </ac:spMkLst>
        </pc:spChg>
        <pc:spChg chg="mod">
          <ac:chgData name="Kevin Truitt" userId="1d061570-61d5-4e8f-9028-1878280f260a" providerId="ADAL" clId="{5CC8EA9C-8D6E-4897-ACFB-7974F2A29C73}" dt="2025-03-07T20:41:37.616" v="6937" actId="20577"/>
          <ac:spMkLst>
            <pc:docMk/>
            <pc:sldMk cId="2065312391" sldId="303"/>
            <ac:spMk id="3" creationId="{FFC87B85-9C1B-E58D-00BA-09581572939D}"/>
          </ac:spMkLst>
        </pc:spChg>
      </pc:sldChg>
      <pc:sldChg chg="modSp new del mod">
        <pc:chgData name="Kevin Truitt" userId="1d061570-61d5-4e8f-9028-1878280f260a" providerId="ADAL" clId="{5CC8EA9C-8D6E-4897-ACFB-7974F2A29C73}" dt="2025-03-07T20:39:45.856" v="6737" actId="2696"/>
        <pc:sldMkLst>
          <pc:docMk/>
          <pc:sldMk cId="3073704127" sldId="304"/>
        </pc:sldMkLst>
      </pc:sldChg>
      <pc:sldChg chg="modSp new mod ord">
        <pc:chgData name="Kevin Truitt" userId="1d061570-61d5-4e8f-9028-1878280f260a" providerId="ADAL" clId="{5CC8EA9C-8D6E-4897-ACFB-7974F2A29C73}" dt="2025-03-13T14:34:40.458" v="7680" actId="6549"/>
        <pc:sldMkLst>
          <pc:docMk/>
          <pc:sldMk cId="1985723306" sldId="305"/>
        </pc:sldMkLst>
        <pc:spChg chg="mod">
          <ac:chgData name="Kevin Truitt" userId="1d061570-61d5-4e8f-9028-1878280f260a" providerId="ADAL" clId="{5CC8EA9C-8D6E-4897-ACFB-7974F2A29C73}" dt="2025-03-07T20:35:08.086" v="6533" actId="20577"/>
          <ac:spMkLst>
            <pc:docMk/>
            <pc:sldMk cId="1985723306" sldId="305"/>
            <ac:spMk id="2" creationId="{64B34856-9625-5FD9-119D-1190131FFA8C}"/>
          </ac:spMkLst>
        </pc:spChg>
        <pc:spChg chg="mod">
          <ac:chgData name="Kevin Truitt" userId="1d061570-61d5-4e8f-9028-1878280f260a" providerId="ADAL" clId="{5CC8EA9C-8D6E-4897-ACFB-7974F2A29C73}" dt="2025-03-13T14:34:40.458" v="7680" actId="6549"/>
          <ac:spMkLst>
            <pc:docMk/>
            <pc:sldMk cId="1985723306" sldId="305"/>
            <ac:spMk id="3" creationId="{F44926F4-D8DF-03AB-1BD5-05EA070607CA}"/>
          </ac:spMkLst>
        </pc:spChg>
      </pc:sldChg>
      <pc:sldChg chg="modSp new del mod">
        <pc:chgData name="Kevin Truitt" userId="1d061570-61d5-4e8f-9028-1878280f260a" providerId="ADAL" clId="{5CC8EA9C-8D6E-4897-ACFB-7974F2A29C73}" dt="2025-03-07T20:33:54.798" v="6435" actId="2696"/>
        <pc:sldMkLst>
          <pc:docMk/>
          <pc:sldMk cId="1284854784" sldId="306"/>
        </pc:sldMkLst>
      </pc:sldChg>
      <pc:sldChg chg="modSp new del mod">
        <pc:chgData name="Kevin Truitt" userId="1d061570-61d5-4e8f-9028-1878280f260a" providerId="ADAL" clId="{5CC8EA9C-8D6E-4897-ACFB-7974F2A29C73}" dt="2025-03-07T20:36:05.779" v="6539" actId="2696"/>
        <pc:sldMkLst>
          <pc:docMk/>
          <pc:sldMk cId="1469196078" sldId="307"/>
        </pc:sldMkLst>
      </pc:sldChg>
      <pc:sldChg chg="modSp new del mod">
        <pc:chgData name="Kevin Truitt" userId="1d061570-61d5-4e8f-9028-1878280f260a" providerId="ADAL" clId="{5CC8EA9C-8D6E-4897-ACFB-7974F2A29C73}" dt="2025-03-07T20:44:07.328" v="6993" actId="47"/>
        <pc:sldMkLst>
          <pc:docMk/>
          <pc:sldMk cId="1568069616" sldId="308"/>
        </pc:sldMkLst>
      </pc:sldChg>
      <pc:sldChg chg="modSp new del mod">
        <pc:chgData name="Kevin Truitt" userId="1d061570-61d5-4e8f-9028-1878280f260a" providerId="ADAL" clId="{5CC8EA9C-8D6E-4897-ACFB-7974F2A29C73}" dt="2025-03-13T14:38:31.925" v="7681" actId="2696"/>
        <pc:sldMkLst>
          <pc:docMk/>
          <pc:sldMk cId="4287969620" sldId="309"/>
        </pc:sldMkLst>
      </pc:sldChg>
      <pc:sldChg chg="modSp new mod">
        <pc:chgData name="Kevin Truitt" userId="1d061570-61d5-4e8f-9028-1878280f260a" providerId="ADAL" clId="{5CC8EA9C-8D6E-4897-ACFB-7974F2A29C73}" dt="2025-03-07T20:32:48.100" v="6392" actId="255"/>
        <pc:sldMkLst>
          <pc:docMk/>
          <pc:sldMk cId="1229724414" sldId="310"/>
        </pc:sldMkLst>
        <pc:spChg chg="mod">
          <ac:chgData name="Kevin Truitt" userId="1d061570-61d5-4e8f-9028-1878280f260a" providerId="ADAL" clId="{5CC8EA9C-8D6E-4897-ACFB-7974F2A29C73}" dt="2025-03-07T20:29:38.343" v="6170" actId="20577"/>
          <ac:spMkLst>
            <pc:docMk/>
            <pc:sldMk cId="1229724414" sldId="310"/>
            <ac:spMk id="2" creationId="{09D19C47-E4AC-CFF9-0BC6-273824EEB8D5}"/>
          </ac:spMkLst>
        </pc:spChg>
        <pc:spChg chg="mod">
          <ac:chgData name="Kevin Truitt" userId="1d061570-61d5-4e8f-9028-1878280f260a" providerId="ADAL" clId="{5CC8EA9C-8D6E-4897-ACFB-7974F2A29C73}" dt="2025-03-07T20:32:48.100" v="6392" actId="255"/>
          <ac:spMkLst>
            <pc:docMk/>
            <pc:sldMk cId="1229724414" sldId="310"/>
            <ac:spMk id="3" creationId="{66124DA2-D357-FE1D-3AEC-470DC1DDA126}"/>
          </ac:spMkLst>
        </pc:spChg>
      </pc:sldChg>
      <pc:sldChg chg="modSp new mod">
        <pc:chgData name="Kevin Truitt" userId="1d061570-61d5-4e8f-9028-1878280f260a" providerId="ADAL" clId="{5CC8EA9C-8D6E-4897-ACFB-7974F2A29C73}" dt="2025-03-07T20:33:45.112" v="6434" actId="27636"/>
        <pc:sldMkLst>
          <pc:docMk/>
          <pc:sldMk cId="2162822395" sldId="311"/>
        </pc:sldMkLst>
        <pc:spChg chg="mod">
          <ac:chgData name="Kevin Truitt" userId="1d061570-61d5-4e8f-9028-1878280f260a" providerId="ADAL" clId="{5CC8EA9C-8D6E-4897-ACFB-7974F2A29C73}" dt="2025-03-07T20:33:24.174" v="6425" actId="2711"/>
          <ac:spMkLst>
            <pc:docMk/>
            <pc:sldMk cId="2162822395" sldId="311"/>
            <ac:spMk id="2" creationId="{3A1287CB-9C8D-BB86-65DE-D00CC675E426}"/>
          </ac:spMkLst>
        </pc:spChg>
        <pc:spChg chg="mod">
          <ac:chgData name="Kevin Truitt" userId="1d061570-61d5-4e8f-9028-1878280f260a" providerId="ADAL" clId="{5CC8EA9C-8D6E-4897-ACFB-7974F2A29C73}" dt="2025-03-07T20:33:45.112" v="6434" actId="27636"/>
          <ac:spMkLst>
            <pc:docMk/>
            <pc:sldMk cId="2162822395" sldId="311"/>
            <ac:spMk id="3" creationId="{75A30AFD-6645-8D1A-784D-73BB0BFB0071}"/>
          </ac:spMkLst>
        </pc:spChg>
      </pc:sldChg>
      <pc:sldChg chg="modSp new mod">
        <pc:chgData name="Kevin Truitt" userId="1d061570-61d5-4e8f-9028-1878280f260a" providerId="ADAL" clId="{5CC8EA9C-8D6E-4897-ACFB-7974F2A29C73}" dt="2025-03-07T20:50:34.385" v="7257" actId="20577"/>
        <pc:sldMkLst>
          <pc:docMk/>
          <pc:sldMk cId="339274494" sldId="312"/>
        </pc:sldMkLst>
        <pc:spChg chg="mod">
          <ac:chgData name="Kevin Truitt" userId="1d061570-61d5-4e8f-9028-1878280f260a" providerId="ADAL" clId="{5CC8EA9C-8D6E-4897-ACFB-7974F2A29C73}" dt="2025-03-07T20:36:26.913" v="6567" actId="2711"/>
          <ac:spMkLst>
            <pc:docMk/>
            <pc:sldMk cId="339274494" sldId="312"/>
            <ac:spMk id="2" creationId="{870749A4-FC38-C399-755A-443CF48DBBF7}"/>
          </ac:spMkLst>
        </pc:spChg>
        <pc:spChg chg="mod">
          <ac:chgData name="Kevin Truitt" userId="1d061570-61d5-4e8f-9028-1878280f260a" providerId="ADAL" clId="{5CC8EA9C-8D6E-4897-ACFB-7974F2A29C73}" dt="2025-03-07T20:50:34.385" v="7257" actId="20577"/>
          <ac:spMkLst>
            <pc:docMk/>
            <pc:sldMk cId="339274494" sldId="312"/>
            <ac:spMk id="3" creationId="{985B2B14-FFEF-FBA9-878D-2B080324A5F7}"/>
          </ac:spMkLst>
        </pc:spChg>
      </pc:sldChg>
      <pc:sldChg chg="modSp new del mod">
        <pc:chgData name="Kevin Truitt" userId="1d061570-61d5-4e8f-9028-1878280f260a" providerId="ADAL" clId="{5CC8EA9C-8D6E-4897-ACFB-7974F2A29C73}" dt="2025-03-07T20:44:04.060" v="6992" actId="47"/>
        <pc:sldMkLst>
          <pc:docMk/>
          <pc:sldMk cId="1517519100" sldId="313"/>
        </pc:sldMkLst>
      </pc:sldChg>
      <pc:sldChg chg="modSp new mod">
        <pc:chgData name="Kevin Truitt" userId="1d061570-61d5-4e8f-9028-1878280f260a" providerId="ADAL" clId="{5CC8EA9C-8D6E-4897-ACFB-7974F2A29C73}" dt="2025-03-07T20:43:50.675" v="6991" actId="2711"/>
        <pc:sldMkLst>
          <pc:docMk/>
          <pc:sldMk cId="3606169078" sldId="314"/>
        </pc:sldMkLst>
        <pc:spChg chg="mod">
          <ac:chgData name="Kevin Truitt" userId="1d061570-61d5-4e8f-9028-1878280f260a" providerId="ADAL" clId="{5CC8EA9C-8D6E-4897-ACFB-7974F2A29C73}" dt="2025-03-07T20:43:36.413" v="6989" actId="2711"/>
          <ac:spMkLst>
            <pc:docMk/>
            <pc:sldMk cId="3606169078" sldId="314"/>
            <ac:spMk id="2" creationId="{F3A67B33-ECC9-332B-E0D1-4FEB3C1B5039}"/>
          </ac:spMkLst>
        </pc:spChg>
        <pc:spChg chg="mod">
          <ac:chgData name="Kevin Truitt" userId="1d061570-61d5-4e8f-9028-1878280f260a" providerId="ADAL" clId="{5CC8EA9C-8D6E-4897-ACFB-7974F2A29C73}" dt="2025-03-07T20:43:42.927" v="6990" actId="2711"/>
          <ac:spMkLst>
            <pc:docMk/>
            <pc:sldMk cId="3606169078" sldId="314"/>
            <ac:spMk id="3" creationId="{97F8C089-6437-FAD8-6301-B664896B1475}"/>
          </ac:spMkLst>
        </pc:spChg>
        <pc:spChg chg="mod">
          <ac:chgData name="Kevin Truitt" userId="1d061570-61d5-4e8f-9028-1878280f260a" providerId="ADAL" clId="{5CC8EA9C-8D6E-4897-ACFB-7974F2A29C73}" dt="2025-03-07T20:43:50.675" v="6991" actId="2711"/>
          <ac:spMkLst>
            <pc:docMk/>
            <pc:sldMk cId="3606169078" sldId="314"/>
            <ac:spMk id="4" creationId="{C5337B0E-E25C-CA52-DA50-F0853150E1BA}"/>
          </ac:spMkLst>
        </pc:spChg>
      </pc:sldChg>
      <pc:sldChg chg="modSp new mod">
        <pc:chgData name="Kevin Truitt" userId="1d061570-61d5-4e8f-9028-1878280f260a" providerId="ADAL" clId="{5CC8EA9C-8D6E-4897-ACFB-7974F2A29C73}" dt="2025-03-07T21:14:13.497" v="7427" actId="255"/>
        <pc:sldMkLst>
          <pc:docMk/>
          <pc:sldMk cId="3158143602" sldId="315"/>
        </pc:sldMkLst>
        <pc:spChg chg="mod">
          <ac:chgData name="Kevin Truitt" userId="1d061570-61d5-4e8f-9028-1878280f260a" providerId="ADAL" clId="{5CC8EA9C-8D6E-4897-ACFB-7974F2A29C73}" dt="2025-03-07T21:14:07.242" v="7426" actId="207"/>
          <ac:spMkLst>
            <pc:docMk/>
            <pc:sldMk cId="3158143602" sldId="315"/>
            <ac:spMk id="2" creationId="{593EFC85-A1BD-F849-7DAB-3B487741BEBB}"/>
          </ac:spMkLst>
        </pc:spChg>
        <pc:spChg chg="mod">
          <ac:chgData name="Kevin Truitt" userId="1d061570-61d5-4e8f-9028-1878280f260a" providerId="ADAL" clId="{5CC8EA9C-8D6E-4897-ACFB-7974F2A29C73}" dt="2025-03-07T21:14:13.497" v="7427" actId="255"/>
          <ac:spMkLst>
            <pc:docMk/>
            <pc:sldMk cId="3158143602" sldId="315"/>
            <ac:spMk id="3" creationId="{09C18E6C-4D09-35FA-0017-FEF9404BB2B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over">
    <p:spTree>
      <p:nvGrpSpPr>
        <p:cNvPr id="1" name="Shape 15"/>
        <p:cNvGrpSpPr/>
        <p:nvPr/>
      </p:nvGrpSpPr>
      <p:grpSpPr>
        <a:xfrm>
          <a:off x="0" y="0"/>
          <a:ext cx="0" cy="0"/>
          <a:chOff x="0" y="0"/>
          <a:chExt cx="0" cy="0"/>
        </a:xfrm>
      </p:grpSpPr>
      <p:pic>
        <p:nvPicPr>
          <p:cNvPr id="16" name="Google Shape;16;p17" descr="A red and white logo&#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 name="Google Shape;17;p17"/>
          <p:cNvSpPr txBox="1">
            <a:spLocks noGrp="1"/>
          </p:cNvSpPr>
          <p:nvPr>
            <p:ph type="ctrTitle"/>
          </p:nvPr>
        </p:nvSpPr>
        <p:spPr>
          <a:xfrm>
            <a:off x="480346" y="2709332"/>
            <a:ext cx="8062763" cy="292073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7"/>
          <p:cNvSpPr txBox="1">
            <a:spLocks noGrp="1"/>
          </p:cNvSpPr>
          <p:nvPr>
            <p:ph type="subTitle" idx="1"/>
          </p:nvPr>
        </p:nvSpPr>
        <p:spPr>
          <a:xfrm>
            <a:off x="480346" y="5722144"/>
            <a:ext cx="8062763" cy="678656"/>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1800"/>
              <a:buNone/>
              <a:defRPr sz="18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9" name="Google Shape;19;p17" descr="A close-up of a logo&#10;&#10;Description automatically generated"/>
          <p:cNvPicPr preferRelativeResize="0"/>
          <p:nvPr/>
        </p:nvPicPr>
        <p:blipFill rotWithShape="1">
          <a:blip r:embed="rId3">
            <a:alphaModFix/>
          </a:blip>
          <a:srcRect/>
          <a:stretch/>
        </p:blipFill>
        <p:spPr>
          <a:xfrm>
            <a:off x="9777226" y="438672"/>
            <a:ext cx="1995678" cy="59002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ck cover">
  <p:cSld name="Back cover">
    <p:spTree>
      <p:nvGrpSpPr>
        <p:cNvPr id="1" name="Shape 20"/>
        <p:cNvGrpSpPr/>
        <p:nvPr/>
      </p:nvGrpSpPr>
      <p:grpSpPr>
        <a:xfrm>
          <a:off x="0" y="0"/>
          <a:ext cx="0" cy="0"/>
          <a:chOff x="0" y="0"/>
          <a:chExt cx="0" cy="0"/>
        </a:xfrm>
      </p:grpSpPr>
      <p:pic>
        <p:nvPicPr>
          <p:cNvPr id="21" name="Google Shape;21;p29" descr="A red and white logo&#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2" name="Google Shape;22;p29"/>
          <p:cNvSpPr txBox="1">
            <a:spLocks noGrp="1"/>
          </p:cNvSpPr>
          <p:nvPr>
            <p:ph type="ctrTitle"/>
          </p:nvPr>
        </p:nvSpPr>
        <p:spPr>
          <a:xfrm>
            <a:off x="480346" y="1701478"/>
            <a:ext cx="8062763" cy="3280407"/>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lt1"/>
              </a:buClr>
              <a:buSzPts val="4800"/>
              <a:buFont typeface="Arial"/>
              <a:buNone/>
              <a:defRPr sz="4800" b="1"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9"/>
          <p:cNvSpPr txBox="1">
            <a:spLocks noGrp="1"/>
          </p:cNvSpPr>
          <p:nvPr>
            <p:ph type="subTitle" idx="1"/>
          </p:nvPr>
        </p:nvSpPr>
        <p:spPr>
          <a:xfrm>
            <a:off x="480346" y="5073960"/>
            <a:ext cx="8062763" cy="1326839"/>
          </a:xfrm>
          <a:prstGeom prst="rect">
            <a:avLst/>
          </a:prstGeom>
          <a:noFill/>
          <a:ln>
            <a:noFill/>
          </a:ln>
        </p:spPr>
        <p:txBody>
          <a:bodyPr spcFirstLastPara="1" wrap="square" lIns="0" tIns="0" rIns="0" bIns="0" anchor="b" anchorCtr="0">
            <a:normAutofit/>
          </a:bodyPr>
          <a:lstStyle>
            <a:lvl1pPr lvl="0" algn="l">
              <a:lnSpc>
                <a:spcPct val="141428"/>
              </a:lnSpc>
              <a:spcBef>
                <a:spcPts val="0"/>
              </a:spcBef>
              <a:spcAft>
                <a:spcPts val="0"/>
              </a:spcAft>
              <a:buClr>
                <a:schemeClr val="lt1"/>
              </a:buClr>
              <a:buSzPts val="1400"/>
              <a:buNone/>
              <a:defRPr sz="14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4" name="Google Shape;24;p29" descr="A close-up of a logo&#10;&#10;Description automatically generated"/>
          <p:cNvPicPr preferRelativeResize="0"/>
          <p:nvPr/>
        </p:nvPicPr>
        <p:blipFill rotWithShape="1">
          <a:blip r:embed="rId3">
            <a:alphaModFix/>
          </a:blip>
          <a:srcRect/>
          <a:stretch/>
        </p:blipFill>
        <p:spPr>
          <a:xfrm>
            <a:off x="9777226" y="438672"/>
            <a:ext cx="1995678" cy="59002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50"/>
        <p:cNvGrpSpPr/>
        <p:nvPr/>
      </p:nvGrpSpPr>
      <p:grpSpPr>
        <a:xfrm>
          <a:off x="0" y="0"/>
          <a:ext cx="0" cy="0"/>
          <a:chOff x="0" y="0"/>
          <a:chExt cx="0" cy="0"/>
        </a:xfrm>
      </p:grpSpPr>
      <p:sp>
        <p:nvSpPr>
          <p:cNvPr id="51" name="Google Shape;51;p24"/>
          <p:cNvSpPr txBox="1">
            <a:spLocks noGrp="1"/>
          </p:cNvSpPr>
          <p:nvPr>
            <p:ph type="sldNum" idx="12"/>
          </p:nvPr>
        </p:nvSpPr>
        <p:spPr>
          <a:xfrm>
            <a:off x="8946292" y="6317093"/>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2" name="Google Shape;52;p24"/>
          <p:cNvSpPr txBox="1">
            <a:spLocks noGrp="1"/>
          </p:cNvSpPr>
          <p:nvPr>
            <p:ph type="title"/>
          </p:nvPr>
        </p:nvSpPr>
        <p:spPr>
          <a:xfrm>
            <a:off x="457200" y="439848"/>
            <a:ext cx="11232292" cy="1126904"/>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C02637"/>
              </a:buClr>
              <a:buSzPts val="3600"/>
              <a:buFont typeface="Arial"/>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A770F-F555-9D98-2407-0E90F3C86C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CC16BF-97DC-F24F-A3F0-BE452239FD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3E7C8A-A8A5-555C-2E11-A0578A3BD7D9}"/>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5" name="Footer Placeholder 4">
            <a:extLst>
              <a:ext uri="{FF2B5EF4-FFF2-40B4-BE49-F238E27FC236}">
                <a16:creationId xmlns:a16="http://schemas.microsoft.com/office/drawing/2014/main" id="{FD48228F-77FA-932E-4D63-F0DC4624D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D53165-1666-9530-9A93-6352CE77348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0392151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D4907-A24A-9C66-9B50-1C48FCBCD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CC6B76-5137-BD6F-7A0A-3C5C129E59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7E70D-223D-625F-EE52-0BE0B2338877}"/>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5" name="Footer Placeholder 4">
            <a:extLst>
              <a:ext uri="{FF2B5EF4-FFF2-40B4-BE49-F238E27FC236}">
                <a16:creationId xmlns:a16="http://schemas.microsoft.com/office/drawing/2014/main" id="{F29B64FF-43F9-1E3E-9863-0962984EE4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2005D-45D6-0BD5-E016-5F2DB666535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492208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D7F3D-DF86-7F06-44E2-2DB12E89E6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363FD7-6E05-A218-82B3-0BB706A253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177F79-7530-0555-A5C7-7083ED11F59C}"/>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5" name="Footer Placeholder 4">
            <a:extLst>
              <a:ext uri="{FF2B5EF4-FFF2-40B4-BE49-F238E27FC236}">
                <a16:creationId xmlns:a16="http://schemas.microsoft.com/office/drawing/2014/main" id="{2ABA6C1B-1BAB-E83A-089C-7019904D78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D18FD4-1AE5-FC8F-8B52-1E79C114226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6851371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B3374-8DDE-3CF2-79AF-13D55263DA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DE769D-74EC-78C8-5F77-A59469C03D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E4AF97-0B3E-62FB-0F6C-02ED848538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48C50-B71E-F7D6-70CE-8DB70DA0A900}"/>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6" name="Footer Placeholder 5">
            <a:extLst>
              <a:ext uri="{FF2B5EF4-FFF2-40B4-BE49-F238E27FC236}">
                <a16:creationId xmlns:a16="http://schemas.microsoft.com/office/drawing/2014/main" id="{319F1ECE-D85D-920B-9280-7BA61AA3D1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E2F408-E812-78AE-5190-EF4806DB0CF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9600198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7903D-8933-FA16-EF0C-8B86E5483D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6A9E25-4754-F10D-0F89-CF2C0EF8CF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2A757D-8B71-1CE6-14E2-E56D0BA2B7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8E073E-B070-CCAE-2BA7-878EE47E8B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2AF7FA-B8BD-F29D-0941-EC76B34F9E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713D50-9837-8289-18C1-B8670EC760C3}"/>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8" name="Footer Placeholder 7">
            <a:extLst>
              <a:ext uri="{FF2B5EF4-FFF2-40B4-BE49-F238E27FC236}">
                <a16:creationId xmlns:a16="http://schemas.microsoft.com/office/drawing/2014/main" id="{FD26A22B-E1E0-6420-F065-1B4D81B21C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6D9480-0BC6-FC7F-6AAA-468705823F8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4522292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83E3F-C03C-4114-F5B8-7B3B51FDB1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7423A2-FA69-5252-6601-8B309C156498}"/>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4" name="Footer Placeholder 3">
            <a:extLst>
              <a:ext uri="{FF2B5EF4-FFF2-40B4-BE49-F238E27FC236}">
                <a16:creationId xmlns:a16="http://schemas.microsoft.com/office/drawing/2014/main" id="{D1C99AA4-B28D-8858-6176-CEE948371D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3A4287-5CF8-2EAF-9E8D-53D00B66077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2491167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831572-BF77-FD68-710C-B269D8F0FE7D}"/>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3" name="Footer Placeholder 2">
            <a:extLst>
              <a:ext uri="{FF2B5EF4-FFF2-40B4-BE49-F238E27FC236}">
                <a16:creationId xmlns:a16="http://schemas.microsoft.com/office/drawing/2014/main" id="{CD2FD846-C4B0-BCEA-4618-9C2772F019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385524-DC10-6172-5522-CB16959E65D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0872350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53535-3B83-0744-BBFE-DD9F5B0120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EA2248-8DC1-7779-A0E5-626CF236BA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D2F661-6D5E-9D24-12BF-ABD27302B0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F61866-183C-EE18-10DA-2AE541F275DC}"/>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6" name="Footer Placeholder 5">
            <a:extLst>
              <a:ext uri="{FF2B5EF4-FFF2-40B4-BE49-F238E27FC236}">
                <a16:creationId xmlns:a16="http://schemas.microsoft.com/office/drawing/2014/main" id="{2807223A-0FEC-A8AA-F4CE-A0B942CAAD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C30536-B45D-8B46-7DEA-D93147E739E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5873317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CC1E0-A2E4-CF96-47BA-E1AA10DEBF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1A56B6-D021-0719-DFF0-5125845104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8C7860-A0E9-5285-F01E-E5FA75D970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834FC7-C099-F623-00DF-5287686D17DC}"/>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6" name="Footer Placeholder 5">
            <a:extLst>
              <a:ext uri="{FF2B5EF4-FFF2-40B4-BE49-F238E27FC236}">
                <a16:creationId xmlns:a16="http://schemas.microsoft.com/office/drawing/2014/main" id="{027F0EE4-76FA-43F8-644D-04DA5F3AD7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A243F3-AA80-DF30-9A54-89E8D923888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185025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3639C-FF86-F946-49EC-CA7698854A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D4A931-9D8C-F50C-EDC2-718FEA309D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2C024-E0A7-C2C9-620A-AF6DA6C9D06D}"/>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5" name="Footer Placeholder 4">
            <a:extLst>
              <a:ext uri="{FF2B5EF4-FFF2-40B4-BE49-F238E27FC236}">
                <a16:creationId xmlns:a16="http://schemas.microsoft.com/office/drawing/2014/main" id="{F34107BF-4906-9ABB-017F-E84BAD2B93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931CAC-0634-F1F5-38B0-670835D7FE3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7341443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0B97F6-674F-C839-D2B4-A3059C2927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96A2E6-5361-459D-536E-60EFB379C8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CCCD1-F134-3604-A3CC-1AE44E95CEDE}"/>
              </a:ext>
            </a:extLst>
          </p:cNvPr>
          <p:cNvSpPr>
            <a:spLocks noGrp="1"/>
          </p:cNvSpPr>
          <p:nvPr>
            <p:ph type="dt" sz="half" idx="10"/>
          </p:nvPr>
        </p:nvSpPr>
        <p:spPr/>
        <p:txBody>
          <a:bodyPr/>
          <a:lstStyle/>
          <a:p>
            <a:fld id="{EFA3A359-B00D-4D80-BA76-316EDA904858}" type="datetimeFigureOut">
              <a:rPr lang="en-US" smtClean="0"/>
              <a:t>3/13/2025</a:t>
            </a:fld>
            <a:endParaRPr lang="en-US"/>
          </a:p>
        </p:txBody>
      </p:sp>
      <p:sp>
        <p:nvSpPr>
          <p:cNvPr id="5" name="Footer Placeholder 4">
            <a:extLst>
              <a:ext uri="{FF2B5EF4-FFF2-40B4-BE49-F238E27FC236}">
                <a16:creationId xmlns:a16="http://schemas.microsoft.com/office/drawing/2014/main" id="{7855F204-AED7-3AAA-1231-C69C9F76B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FF40B3-A244-B7BC-693B-B796AA41210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9567034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30"/>
        <p:cNvGrpSpPr/>
        <p:nvPr/>
      </p:nvGrpSpPr>
      <p:grpSpPr>
        <a:xfrm>
          <a:off x="0" y="0"/>
          <a:ext cx="0" cy="0"/>
          <a:chOff x="0" y="0"/>
          <a:chExt cx="0" cy="0"/>
        </a:xfrm>
      </p:grpSpPr>
      <p:sp>
        <p:nvSpPr>
          <p:cNvPr id="31" name="Google Shape;31;p19"/>
          <p:cNvSpPr txBox="1">
            <a:spLocks noGrp="1"/>
          </p:cNvSpPr>
          <p:nvPr>
            <p:ph type="body" idx="1"/>
          </p:nvPr>
        </p:nvSpPr>
        <p:spPr>
          <a:xfrm>
            <a:off x="1421524" y="1253330"/>
            <a:ext cx="9348952" cy="4351338"/>
          </a:xfrm>
          <a:prstGeom prst="rect">
            <a:avLst/>
          </a:prstGeom>
          <a:noFill/>
          <a:ln>
            <a:noFill/>
          </a:ln>
        </p:spPr>
        <p:txBody>
          <a:bodyPr spcFirstLastPara="1" wrap="square" lIns="91425" tIns="45700" rIns="91425" bIns="45700" anchor="ctr" anchorCtr="0">
            <a:normAutofit/>
          </a:bodyPr>
          <a:lstStyle>
            <a:lvl1pPr marL="457200" lvl="0" indent="-228600" algn="ctr">
              <a:lnSpc>
                <a:spcPct val="123571"/>
              </a:lnSpc>
              <a:spcBef>
                <a:spcPts val="1000"/>
              </a:spcBef>
              <a:spcAft>
                <a:spcPts val="0"/>
              </a:spcAft>
              <a:buClr>
                <a:schemeClr val="lt1"/>
              </a:buClr>
              <a:buSzPts val="2800"/>
              <a:buFont typeface="Arial"/>
              <a:buNone/>
              <a:defRPr>
                <a:solidFill>
                  <a:schemeClr val="lt1"/>
                </a:solidFill>
                <a:latin typeface="Arial"/>
                <a:ea typeface="Arial"/>
                <a:cs typeface="Arial"/>
                <a:sym typeface="Arial"/>
              </a:defRPr>
            </a:lvl1pPr>
            <a:lvl2pPr marL="914400" lvl="1" indent="-228600" algn="ctr">
              <a:lnSpc>
                <a:spcPct val="125000"/>
              </a:lnSpc>
              <a:spcBef>
                <a:spcPts val="500"/>
              </a:spcBef>
              <a:spcAft>
                <a:spcPts val="0"/>
              </a:spcAft>
              <a:buClr>
                <a:schemeClr val="lt1"/>
              </a:buClr>
              <a:buSzPts val="2000"/>
              <a:buFont typeface="Arial"/>
              <a:buNone/>
              <a:defRPr sz="2000" b="0">
                <a:solidFill>
                  <a:schemeClr val="lt1"/>
                </a:solidFill>
                <a:latin typeface="Arial"/>
                <a:ea typeface="Arial"/>
                <a:cs typeface="Arial"/>
                <a:sym typeface="Arial"/>
              </a:defRPr>
            </a:lvl2pPr>
            <a:lvl3pPr marL="1371600" lvl="2" indent="-228600" algn="ctr">
              <a:lnSpc>
                <a:spcPct val="137500"/>
              </a:lnSpc>
              <a:spcBef>
                <a:spcPts val="500"/>
              </a:spcBef>
              <a:spcAft>
                <a:spcPts val="0"/>
              </a:spcAft>
              <a:buClr>
                <a:schemeClr val="lt1"/>
              </a:buClr>
              <a:buSzPts val="1600"/>
              <a:buFont typeface="Arial"/>
              <a:buNone/>
              <a:defRPr sz="1600">
                <a:solidFill>
                  <a:schemeClr val="lt1"/>
                </a:solidFill>
                <a:latin typeface="Arial"/>
                <a:ea typeface="Arial"/>
                <a:cs typeface="Arial"/>
                <a:sym typeface="Arial"/>
              </a:defRPr>
            </a:lvl3pPr>
            <a:lvl4pPr marL="1828800" lvl="3" indent="-355600" algn="ctr">
              <a:lnSpc>
                <a:spcPct val="90000"/>
              </a:lnSpc>
              <a:spcBef>
                <a:spcPts val="500"/>
              </a:spcBef>
              <a:spcAft>
                <a:spcPts val="0"/>
              </a:spcAft>
              <a:buClr>
                <a:srgbClr val="2C2C71"/>
              </a:buClr>
              <a:buSzPts val="2000"/>
              <a:buFont typeface="Arial"/>
              <a:buChar char="•"/>
              <a:defRPr sz="2000">
                <a:solidFill>
                  <a:srgbClr val="2C2C71"/>
                </a:solidFill>
                <a:latin typeface="Arial"/>
                <a:ea typeface="Arial"/>
                <a:cs typeface="Arial"/>
                <a:sym typeface="Arial"/>
              </a:defRPr>
            </a:lvl4pPr>
            <a:lvl5pPr marL="2286000" lvl="4" indent="-228600" algn="ctr">
              <a:lnSpc>
                <a:spcPct val="90000"/>
              </a:lnSpc>
              <a:spcBef>
                <a:spcPts val="500"/>
              </a:spcBef>
              <a:spcAft>
                <a:spcPts val="0"/>
              </a:spcAft>
              <a:buClr>
                <a:srgbClr val="C02637"/>
              </a:buClr>
              <a:buSzPts val="1400"/>
              <a:buFont typeface="Arial"/>
              <a:buNone/>
              <a:defRPr sz="1400">
                <a:solidFill>
                  <a:srgbClr val="C02637"/>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529368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3.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0"/>
            <a:ext cx="2743200" cy="365125"/>
          </a:xfrm>
          <a:prstGeom prst="rect">
            <a:avLst/>
          </a:prstGeom>
          <a:solidFill>
            <a:schemeClr val="lt1"/>
          </a:solid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8">
          <p15:clr>
            <a:srgbClr val="F26B43"/>
          </p15:clr>
        </p15:guide>
        <p15:guide id="2" pos="288">
          <p15:clr>
            <a:srgbClr val="F26B43"/>
          </p15:clr>
        </p15:guide>
        <p15:guide id="3" pos="7392">
          <p15:clr>
            <a:srgbClr val="F26B43"/>
          </p15:clr>
        </p15:guide>
        <p15:guide id="4" orient="horz"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
        <p:cNvGrpSpPr/>
        <p:nvPr/>
      </p:nvGrpSpPr>
      <p:grpSpPr>
        <a:xfrm>
          <a:off x="0" y="0"/>
          <a:ext cx="0" cy="0"/>
          <a:chOff x="0" y="0"/>
          <a:chExt cx="0" cy="0"/>
        </a:xfrm>
      </p:grpSpPr>
      <p:sp>
        <p:nvSpPr>
          <p:cNvPr id="33" name="Google Shape;33;p20"/>
          <p:cNvSpPr txBox="1">
            <a:spLocks noGrp="1"/>
          </p:cNvSpPr>
          <p:nvPr>
            <p:ph type="title"/>
          </p:nvPr>
        </p:nvSpPr>
        <p:spPr>
          <a:xfrm>
            <a:off x="457200" y="457200"/>
            <a:ext cx="9348952" cy="1233488"/>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C02637"/>
              </a:buClr>
              <a:buSzPts val="3600"/>
              <a:buFont typeface="Arial"/>
              <a:buNone/>
              <a:defRPr sz="3600" b="1" i="0" u="none" strike="noStrike" cap="none">
                <a:solidFill>
                  <a:srgbClr val="C02637"/>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 name="Google Shape;34;p20"/>
          <p:cNvSpPr txBox="1">
            <a:spLocks noGrp="1"/>
          </p:cNvSpPr>
          <p:nvPr>
            <p:ph type="body" idx="1"/>
          </p:nvPr>
        </p:nvSpPr>
        <p:spPr>
          <a:xfrm>
            <a:off x="457200" y="1886744"/>
            <a:ext cx="11232292" cy="399507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20"/>
          <p:cNvSpPr txBox="1">
            <a:spLocks noGrp="1"/>
          </p:cNvSpPr>
          <p:nvPr>
            <p:ph type="sldNum" idx="12"/>
          </p:nvPr>
        </p:nvSpPr>
        <p:spPr>
          <a:xfrm>
            <a:off x="8946292" y="6317093"/>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2C2C71"/>
                </a:solidFill>
                <a:latin typeface="Arial"/>
                <a:ea typeface="Arial"/>
                <a:cs typeface="Arial"/>
                <a:sym typeface="Arial"/>
              </a:defRPr>
            </a:lvl1pPr>
            <a:lvl2pPr marL="0" marR="0" lvl="1" indent="0" algn="r" rtl="0">
              <a:spcBef>
                <a:spcPts val="0"/>
              </a:spcBef>
              <a:buNone/>
              <a:defRPr sz="1200" b="0" i="0" u="none" strike="noStrike" cap="none">
                <a:solidFill>
                  <a:srgbClr val="2C2C71"/>
                </a:solidFill>
                <a:latin typeface="Arial"/>
                <a:ea typeface="Arial"/>
                <a:cs typeface="Arial"/>
                <a:sym typeface="Arial"/>
              </a:defRPr>
            </a:lvl2pPr>
            <a:lvl3pPr marL="0" marR="0" lvl="2" indent="0" algn="r" rtl="0">
              <a:spcBef>
                <a:spcPts val="0"/>
              </a:spcBef>
              <a:buNone/>
              <a:defRPr sz="1200" b="0" i="0" u="none" strike="noStrike" cap="none">
                <a:solidFill>
                  <a:srgbClr val="2C2C71"/>
                </a:solidFill>
                <a:latin typeface="Arial"/>
                <a:ea typeface="Arial"/>
                <a:cs typeface="Arial"/>
                <a:sym typeface="Arial"/>
              </a:defRPr>
            </a:lvl3pPr>
            <a:lvl4pPr marL="0" marR="0" lvl="3" indent="0" algn="r" rtl="0">
              <a:spcBef>
                <a:spcPts val="0"/>
              </a:spcBef>
              <a:buNone/>
              <a:defRPr sz="1200" b="0" i="0" u="none" strike="noStrike" cap="none">
                <a:solidFill>
                  <a:srgbClr val="2C2C71"/>
                </a:solidFill>
                <a:latin typeface="Arial"/>
                <a:ea typeface="Arial"/>
                <a:cs typeface="Arial"/>
                <a:sym typeface="Arial"/>
              </a:defRPr>
            </a:lvl4pPr>
            <a:lvl5pPr marL="0" marR="0" lvl="4" indent="0" algn="r" rtl="0">
              <a:spcBef>
                <a:spcPts val="0"/>
              </a:spcBef>
              <a:buNone/>
              <a:defRPr sz="1200" b="0" i="0" u="none" strike="noStrike" cap="none">
                <a:solidFill>
                  <a:srgbClr val="2C2C71"/>
                </a:solidFill>
                <a:latin typeface="Arial"/>
                <a:ea typeface="Arial"/>
                <a:cs typeface="Arial"/>
                <a:sym typeface="Arial"/>
              </a:defRPr>
            </a:lvl5pPr>
            <a:lvl6pPr marL="0" marR="0" lvl="5" indent="0" algn="r" rtl="0">
              <a:spcBef>
                <a:spcPts val="0"/>
              </a:spcBef>
              <a:buNone/>
              <a:defRPr sz="1200" b="0" i="0" u="none" strike="noStrike" cap="none">
                <a:solidFill>
                  <a:srgbClr val="2C2C71"/>
                </a:solidFill>
                <a:latin typeface="Arial"/>
                <a:ea typeface="Arial"/>
                <a:cs typeface="Arial"/>
                <a:sym typeface="Arial"/>
              </a:defRPr>
            </a:lvl6pPr>
            <a:lvl7pPr marL="0" marR="0" lvl="6" indent="0" algn="r" rtl="0">
              <a:spcBef>
                <a:spcPts val="0"/>
              </a:spcBef>
              <a:buNone/>
              <a:defRPr sz="1200" b="0" i="0" u="none" strike="noStrike" cap="none">
                <a:solidFill>
                  <a:srgbClr val="2C2C71"/>
                </a:solidFill>
                <a:latin typeface="Arial"/>
                <a:ea typeface="Arial"/>
                <a:cs typeface="Arial"/>
                <a:sym typeface="Arial"/>
              </a:defRPr>
            </a:lvl7pPr>
            <a:lvl8pPr marL="0" marR="0" lvl="7" indent="0" algn="r" rtl="0">
              <a:spcBef>
                <a:spcPts val="0"/>
              </a:spcBef>
              <a:buNone/>
              <a:defRPr sz="1200" b="0" i="0" u="none" strike="noStrike" cap="none">
                <a:solidFill>
                  <a:srgbClr val="2C2C71"/>
                </a:solidFill>
                <a:latin typeface="Arial"/>
                <a:ea typeface="Arial"/>
                <a:cs typeface="Arial"/>
                <a:sym typeface="Arial"/>
              </a:defRPr>
            </a:lvl8pPr>
            <a:lvl9pPr marL="0" marR="0" lvl="8" indent="0" algn="r" rtl="0">
              <a:spcBef>
                <a:spcPts val="0"/>
              </a:spcBef>
              <a:buNone/>
              <a:defRPr sz="1200" b="0" i="0" u="none" strike="noStrike" cap="none">
                <a:solidFill>
                  <a:srgbClr val="2C2C7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6" name="Google Shape;36;p20" descr="A close-up of a logo&#10;&#10;Description automatically generated"/>
          <p:cNvPicPr preferRelativeResize="0"/>
          <p:nvPr/>
        </p:nvPicPr>
        <p:blipFill rotWithShape="1">
          <a:blip r:embed="rId3">
            <a:alphaModFix/>
          </a:blip>
          <a:srcRect/>
          <a:stretch/>
        </p:blipFill>
        <p:spPr>
          <a:xfrm>
            <a:off x="447675" y="6137275"/>
            <a:ext cx="1481979" cy="4381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7"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8">
          <p15:clr>
            <a:srgbClr val="F26B43"/>
          </p15:clr>
        </p15:guide>
        <p15:guide id="2" pos="288">
          <p15:clr>
            <a:srgbClr val="F26B43"/>
          </p15:clr>
        </p15:guide>
        <p15:guide id="3" pos="7392">
          <p15:clr>
            <a:srgbClr val="F26B43"/>
          </p15:clr>
        </p15:guide>
        <p15:guide id="4" orient="horz" pos="37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7BCD9E-0231-3C74-1F7E-CDEE642526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A847DA-B9A2-42F4-AEA2-FA1C187B20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9B7E96-7541-DDB9-0269-F71A2D67F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9687F3AC-131C-9BB4-A9E0-4D5ABE63E0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B685457-DFBF-A644-5756-C9C8448A5F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7497908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3" name="TextBox 2">
            <a:extLst>
              <a:ext uri="{FF2B5EF4-FFF2-40B4-BE49-F238E27FC236}">
                <a16:creationId xmlns:a16="http://schemas.microsoft.com/office/drawing/2014/main" id="{A2D50441-BF09-B4B1-CD11-95D8E9EFB33E}"/>
              </a:ext>
            </a:extLst>
          </p:cNvPr>
          <p:cNvSpPr txBox="1"/>
          <p:nvPr/>
        </p:nvSpPr>
        <p:spPr>
          <a:xfrm>
            <a:off x="3048000" y="1626456"/>
            <a:ext cx="6096000" cy="2585323"/>
          </a:xfrm>
          <a:prstGeom prst="rect">
            <a:avLst/>
          </a:prstGeom>
          <a:noFill/>
        </p:spPr>
        <p:txBody>
          <a:bodyPr wrap="square">
            <a:spAutoFit/>
          </a:bodyPr>
          <a:lstStyle/>
          <a:p>
            <a:pPr algn="ctr"/>
            <a:r>
              <a:rPr lang="en-US" sz="3600" dirty="0">
                <a:effectLst/>
                <a:latin typeface="+mj-lt"/>
                <a:ea typeface="Aptos" panose="020B0004020202020204" pitchFamily="34" charset="0"/>
              </a:rPr>
              <a:t>The Americans with Disabilities Act and emergency shelters</a:t>
            </a:r>
          </a:p>
          <a:p>
            <a:pPr algn="ctr"/>
            <a:endParaRPr lang="en-US" sz="3600" dirty="0">
              <a:effectLst/>
              <a:latin typeface="+mj-lt"/>
              <a:ea typeface="Aptos" panose="020B0004020202020204" pitchFamily="34" charset="0"/>
            </a:endParaRPr>
          </a:p>
          <a:p>
            <a:pPr algn="ctr"/>
            <a:r>
              <a:rPr lang="en-US" sz="1800" dirty="0">
                <a:latin typeface="+mj-lt"/>
              </a:rPr>
              <a:t>Thursday, March 13, 2025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2"/>
          <p:cNvPicPr preferRelativeResize="0"/>
          <p:nvPr/>
        </p:nvPicPr>
        <p:blipFill rotWithShape="1">
          <a:blip r:embed="rId3">
            <a:alphaModFix/>
          </a:blip>
          <a:srcRect t="8320" b="8319"/>
          <a:stretch/>
        </p:blipFill>
        <p:spPr>
          <a:xfrm>
            <a:off x="0" y="0"/>
            <a:ext cx="12340592" cy="6858000"/>
          </a:xfrm>
          <a:prstGeom prst="rect">
            <a:avLst/>
          </a:prstGeom>
          <a:noFill/>
          <a:ln>
            <a:noFill/>
          </a:ln>
        </p:spPr>
      </p:pic>
      <p:sp>
        <p:nvSpPr>
          <p:cNvPr id="93" name="Google Shape;93;p2"/>
          <p:cNvSpPr/>
          <p:nvPr/>
        </p:nvSpPr>
        <p:spPr>
          <a:xfrm>
            <a:off x="2" y="0"/>
            <a:ext cx="12340590" cy="6858000"/>
          </a:xfrm>
          <a:prstGeom prst="rect">
            <a:avLst/>
          </a:prstGeom>
          <a:solidFill>
            <a:srgbClr val="C02637">
              <a:alpha val="6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4" name="Google Shape;94;p2"/>
          <p:cNvSpPr txBox="1">
            <a:spLocks noGrp="1"/>
          </p:cNvSpPr>
          <p:nvPr>
            <p:ph type="body" idx="1"/>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123571"/>
              </a:lnSpc>
              <a:spcBef>
                <a:spcPts val="0"/>
              </a:spcBef>
              <a:spcAft>
                <a:spcPts val="0"/>
              </a:spcAft>
              <a:buClr>
                <a:schemeClr val="lt1"/>
              </a:buClr>
              <a:buSzPts val="2800"/>
              <a:buFont typeface="Arial"/>
              <a:buNone/>
            </a:pPr>
            <a:r>
              <a:rPr lang="en-US" dirty="0">
                <a:solidFill>
                  <a:srgbClr val="F6F6F6"/>
                </a:solidFill>
                <a:effectLst/>
              </a:rPr>
              <a:t>The mission of Legal Aid of Southeast and Central Ohio is to provide civil legal aid and advocacy to overcome unfairness and injustice to reduce poverty and increase opportunity.</a:t>
            </a:r>
            <a:endParaRPr dirty="0"/>
          </a:p>
        </p:txBody>
      </p:sp>
      <p:pic>
        <p:nvPicPr>
          <p:cNvPr id="95" name="Google Shape;95;p2" descr="A black background with white text&#10;&#10;Description automatically generated"/>
          <p:cNvPicPr preferRelativeResize="0"/>
          <p:nvPr/>
        </p:nvPicPr>
        <p:blipFill rotWithShape="1">
          <a:blip r:embed="rId4">
            <a:alphaModFix/>
          </a:blip>
          <a:srcRect/>
          <a:stretch/>
        </p:blipFill>
        <p:spPr>
          <a:xfrm>
            <a:off x="444469" y="6140106"/>
            <a:ext cx="1484556" cy="4389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7CBB8A-0006-7C9C-FE89-F56CAD52F4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
        <p:nvSpPr>
          <p:cNvPr id="3" name="Title 2">
            <a:extLst>
              <a:ext uri="{FF2B5EF4-FFF2-40B4-BE49-F238E27FC236}">
                <a16:creationId xmlns:a16="http://schemas.microsoft.com/office/drawing/2014/main" id="{83278803-26FF-9E1B-8620-56EBD309910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Definition of “disability” under Title III of the Americans with Disabilities Act</a:t>
            </a:r>
          </a:p>
        </p:txBody>
      </p:sp>
      <p:sp>
        <p:nvSpPr>
          <p:cNvPr id="5" name="TextBox 4">
            <a:extLst>
              <a:ext uri="{FF2B5EF4-FFF2-40B4-BE49-F238E27FC236}">
                <a16:creationId xmlns:a16="http://schemas.microsoft.com/office/drawing/2014/main" id="{3AC9B722-4D68-8DF0-2FAB-C393FB13E976}"/>
              </a:ext>
            </a:extLst>
          </p:cNvPr>
          <p:cNvSpPr txBox="1"/>
          <p:nvPr/>
        </p:nvSpPr>
        <p:spPr>
          <a:xfrm>
            <a:off x="1269999" y="1905001"/>
            <a:ext cx="8474408" cy="1861985"/>
          </a:xfrm>
          <a:prstGeom prst="rect">
            <a:avLst/>
          </a:prstGeom>
          <a:noFill/>
        </p:spPr>
        <p:txBody>
          <a:bodyPr wrap="square">
            <a:spAutoFit/>
          </a:bodyPr>
          <a:lstStyle/>
          <a:p>
            <a:pPr marL="0" marR="0">
              <a:lnSpc>
                <a:spcPct val="107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Title III of the Americans with Disabilities Act defines “disability” as: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kern="100" dirty="0">
                <a:latin typeface="Times New Roman" panose="02020603050405020304" pitchFamily="18" charset="0"/>
                <a:ea typeface="Aptos" panose="020B0004020202020204" pitchFamily="34" charset="0"/>
                <a:cs typeface="Times New Roman" panose="02020603050405020304" pitchFamily="18" charset="0"/>
              </a:rPr>
              <a:t>a</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physical or mental impairment that substantially limits one or more of the major life activities of such individual.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R="0" lvl="0">
              <a:lnSpc>
                <a:spcPct val="107000"/>
              </a:lnSpc>
              <a:spcAft>
                <a:spcPts val="800"/>
              </a:spcAft>
            </a:pPr>
            <a:r>
              <a:rPr lang="en-US" sz="1800" kern="100" dirty="0">
                <a:latin typeface="Times New Roman" panose="02020603050405020304" pitchFamily="18" charset="0"/>
                <a:ea typeface="Aptos" panose="020B0004020202020204" pitchFamily="34" charset="0"/>
                <a:cs typeface="Times New Roman" panose="02020603050405020304" pitchFamily="18" charset="0"/>
              </a:rPr>
              <a:t>Some disabilities are invisible.</a:t>
            </a:r>
            <a:endParaRPr lang="en-US"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R="0" lvl="0">
              <a:lnSpc>
                <a:spcPct val="107000"/>
              </a:lnSpc>
              <a:spcAft>
                <a:spcPts val="800"/>
              </a:spcAft>
            </a:pPr>
            <a:endParaRPr lang="en-US" sz="1800" kern="100" dirty="0">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6350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EBE5-6DF6-0810-B49A-6439097ABFA6}"/>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Definition of “disability” under Title III of the Americans with Disabilities Act</a:t>
            </a:r>
          </a:p>
        </p:txBody>
      </p:sp>
      <p:sp>
        <p:nvSpPr>
          <p:cNvPr id="3" name="Content Placeholder 2">
            <a:extLst>
              <a:ext uri="{FF2B5EF4-FFF2-40B4-BE49-F238E27FC236}">
                <a16:creationId xmlns:a16="http://schemas.microsoft.com/office/drawing/2014/main" id="{5B64742F-7B88-C97C-C071-A51694DC8314}"/>
              </a:ext>
            </a:extLst>
          </p:cNvPr>
          <p:cNvSpPr>
            <a:spLocks noGrp="1"/>
          </p:cNvSpPr>
          <p:nvPr>
            <p:ph sz="half" idx="1"/>
          </p:nvPr>
        </p:nvSpPr>
        <p:spPr>
          <a:xfrm>
            <a:off x="942109" y="1955079"/>
            <a:ext cx="4939145" cy="4221884"/>
          </a:xfrm>
        </p:spPr>
        <p:txBody>
          <a:bodyPr>
            <a:normAutofit/>
          </a:bodyPr>
          <a:lstStyle/>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Deafness substantially limits hearing;</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Blindness substantially limits seeing;</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Intellectual disability substantially limits brain function;</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Partially or completely missing limbs or mobility impairments requiring the use of a wheelchair substantially limit musculoskeletal function;</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Autism substantially limits brain function;</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Cancer substantially limits normal cell growth;</a:t>
            </a:r>
          </a:p>
          <a:p>
            <a:endParaRPr lang="en-US" dirty="0"/>
          </a:p>
        </p:txBody>
      </p:sp>
      <p:sp>
        <p:nvSpPr>
          <p:cNvPr id="4" name="Content Placeholder 3">
            <a:extLst>
              <a:ext uri="{FF2B5EF4-FFF2-40B4-BE49-F238E27FC236}">
                <a16:creationId xmlns:a16="http://schemas.microsoft.com/office/drawing/2014/main" id="{B639FCB6-C923-C80C-2FA8-985C24CDA261}"/>
              </a:ext>
            </a:extLst>
          </p:cNvPr>
          <p:cNvSpPr>
            <a:spLocks noGrp="1"/>
          </p:cNvSpPr>
          <p:nvPr>
            <p:ph sz="half" idx="2"/>
          </p:nvPr>
        </p:nvSpPr>
        <p:spPr>
          <a:xfrm>
            <a:off x="6172200" y="1955079"/>
            <a:ext cx="5181600" cy="4351338"/>
          </a:xfrm>
        </p:spPr>
        <p:txBody>
          <a:bodyPr>
            <a:normAutofit/>
          </a:bodyPr>
          <a:lstStyle/>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Cerebral palsy substantially limits brain function;</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Diabetes substantially limits endocrine function;</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Epilepsy, muscular dystrophy, and multiple sclerosis each substantially limits neurological function;</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HIV infection substantially limits immune function; and</a:t>
            </a:r>
          </a:p>
          <a:p>
            <a:pPr marR="0" lvl="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Major depressive disorder, bipolar disorder, post-traumatic stress disorder, traumatic brain injury, obsessive compulsive disorder, and schizophrenia each substantially limits brain function.</a:t>
            </a:r>
          </a:p>
          <a:p>
            <a:endParaRPr lang="en-US" dirty="0"/>
          </a:p>
        </p:txBody>
      </p:sp>
      <p:sp>
        <p:nvSpPr>
          <p:cNvPr id="5" name="Slide Number Placeholder 4">
            <a:extLst>
              <a:ext uri="{FF2B5EF4-FFF2-40B4-BE49-F238E27FC236}">
                <a16:creationId xmlns:a16="http://schemas.microsoft.com/office/drawing/2014/main" id="{C7A0AB92-3CC4-2247-55DA-34A73138652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416809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85F2-67E2-3C26-FDDA-2910FFE1A971}"/>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Places of public accommodation under Title III of the ADA</a:t>
            </a:r>
          </a:p>
        </p:txBody>
      </p:sp>
      <p:sp>
        <p:nvSpPr>
          <p:cNvPr id="3" name="Content Placeholder 2">
            <a:extLst>
              <a:ext uri="{FF2B5EF4-FFF2-40B4-BE49-F238E27FC236}">
                <a16:creationId xmlns:a16="http://schemas.microsoft.com/office/drawing/2014/main" id="{8D7A01DC-1B63-B6FD-6B68-E778A1DAC334}"/>
              </a:ext>
            </a:extLst>
          </p:cNvPr>
          <p:cNvSpPr>
            <a:spLocks noGrp="1"/>
          </p:cNvSpPr>
          <p:nvPr>
            <p:ph idx="1"/>
          </p:nvPr>
        </p:nvSpPr>
        <p:spPr/>
        <p:txBody>
          <a:bodyPr/>
          <a:lstStyle/>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hotels, restaurants, bars, movie theater, stadiums, arenas, concert halls, lecture halls, auditoriums, grocery stores, clothing stores, hardware stores, shopping centers, laundromats, dry-cleaners, banks, barber shops, beauty shops, funeral parlors, gas stations, offices of an accountant or lawyer, pharmacies, insurance offices, professional offices of a health care provider, hospitals, public transportation terminals or depots, museums, libraries, parks, zoos, amusement parks, nurseries, schools, day care centers, homeless shelters, gymnasiums, bowling alleys, golf courses</a:t>
            </a:r>
          </a:p>
          <a:p>
            <a:endParaRPr lang="en-US" dirty="0"/>
          </a:p>
        </p:txBody>
      </p:sp>
      <p:sp>
        <p:nvSpPr>
          <p:cNvPr id="4" name="Slide Number Placeholder 3">
            <a:extLst>
              <a:ext uri="{FF2B5EF4-FFF2-40B4-BE49-F238E27FC236}">
                <a16:creationId xmlns:a16="http://schemas.microsoft.com/office/drawing/2014/main" id="{0BBF7FD3-089E-2D67-BB58-A255DEEE8C4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4180642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8512-83ED-1E80-8787-BE2137E8F18B}"/>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Service animals under Title III of the ADA</a:t>
            </a:r>
          </a:p>
        </p:txBody>
      </p:sp>
      <p:sp>
        <p:nvSpPr>
          <p:cNvPr id="3" name="Content Placeholder 2">
            <a:extLst>
              <a:ext uri="{FF2B5EF4-FFF2-40B4-BE49-F238E27FC236}">
                <a16:creationId xmlns:a16="http://schemas.microsoft.com/office/drawing/2014/main" id="{2D701FF2-CE54-CF9A-FEE6-6757F7DE3449}"/>
              </a:ext>
            </a:extLst>
          </p:cNvPr>
          <p:cNvSpPr>
            <a:spLocks noGrp="1"/>
          </p:cNvSpPr>
          <p:nvPr>
            <p:ph idx="1"/>
          </p:nvPr>
        </p:nvSpPr>
        <p:spPr/>
        <p:txBody>
          <a:bodyPr>
            <a:normAutofit/>
          </a:bodyPr>
          <a:lstStyle/>
          <a:p>
            <a:r>
              <a:rPr lang="en-US" sz="2000" dirty="0">
                <a:effectLst/>
                <a:latin typeface="Times New Roman" panose="02020603050405020304" pitchFamily="18" charset="0"/>
                <a:ea typeface="Aptos" panose="020B0004020202020204" pitchFamily="34" charset="0"/>
                <a:cs typeface="Times New Roman" panose="02020603050405020304" pitchFamily="18" charset="0"/>
              </a:rPr>
              <a:t>Generally, a place of public accommodation </a:t>
            </a:r>
            <a:r>
              <a:rPr lang="en-US" sz="2000" dirty="0">
                <a:latin typeface="Times New Roman" panose="02020603050405020304" pitchFamily="18" charset="0"/>
                <a:ea typeface="Aptos" panose="020B0004020202020204" pitchFamily="34" charset="0"/>
                <a:cs typeface="Times New Roman" panose="02020603050405020304" pitchFamily="18" charset="0"/>
              </a:rPr>
              <a:t>must</a:t>
            </a:r>
            <a:r>
              <a:rPr lang="en-US" sz="2000" dirty="0">
                <a:effectLst/>
                <a:latin typeface="Times New Roman" panose="02020603050405020304" pitchFamily="18" charset="0"/>
                <a:ea typeface="Aptos" panose="020B0004020202020204" pitchFamily="34" charset="0"/>
                <a:cs typeface="Times New Roman" panose="02020603050405020304" pitchFamily="18" charset="0"/>
              </a:rPr>
              <a:t> modify its policies, practices, or procedures to permit the use of a service animal by an individual with a disability.</a:t>
            </a:r>
            <a:endParaRPr lang="en-US" sz="2000" dirty="0">
              <a:latin typeface="Times New Roman" panose="02020603050405020304" pitchFamily="18" charset="0"/>
              <a:cs typeface="Times New Roman" panose="02020603050405020304" pitchFamily="18" charset="0"/>
            </a:endParaRPr>
          </a:p>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“Service animal” is defined as “any dog that is individually trained to do work or perform tasks for the benefit of an individual with a disability, including a physical, sensory, psychiatric, intellectual, or other mental disability. Other species of animals, whether wild or domestic, trained or untrained, are not service animals” under the ADA.</a:t>
            </a:r>
          </a:p>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 work or tasks performed by a service animal must be directly related to the individual's disability.</a:t>
            </a:r>
          </a:p>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 crime deterrent effects of an animal's presence and the provision of emotional support, well-being, comfort, or companionship do not constitute work or tasks for the purposes of this definition.”</a:t>
            </a:r>
          </a:p>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Miniature horses are also explicitly protected in some circumstances under </a:t>
            </a:r>
            <a:r>
              <a:rPr lang="en-US" sz="2000" kern="100" dirty="0">
                <a:latin typeface="Times New Roman" panose="02020603050405020304" pitchFamily="18" charset="0"/>
                <a:ea typeface="Aptos" panose="020B0004020202020204" pitchFamily="34" charset="0"/>
                <a:cs typeface="Times New Roman" panose="02020603050405020304" pitchFamily="18" charset="0"/>
              </a:rPr>
              <a:t>Title III of the ADA.</a:t>
            </a:r>
          </a:p>
        </p:txBody>
      </p:sp>
      <p:sp>
        <p:nvSpPr>
          <p:cNvPr id="4" name="Slide Number Placeholder 3">
            <a:extLst>
              <a:ext uri="{FF2B5EF4-FFF2-40B4-BE49-F238E27FC236}">
                <a16:creationId xmlns:a16="http://schemas.microsoft.com/office/drawing/2014/main" id="{30FF2C90-05DC-06AF-E66D-98C8B6D7690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223984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EB02-9774-9AAC-5457-1E7F7853C79A}"/>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Service animals under Title III of the ADA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9F7DA3C-7359-DF9A-6BC2-C0856E8EC460}"/>
              </a:ext>
            </a:extLst>
          </p:cNvPr>
          <p:cNvSpPr>
            <a:spLocks noGrp="1"/>
          </p:cNvSpPr>
          <p:nvPr>
            <p:ph idx="1"/>
          </p:nvPr>
        </p:nvSpPr>
        <p:spPr>
          <a:xfrm>
            <a:off x="838200" y="1591450"/>
            <a:ext cx="10515600" cy="4351338"/>
          </a:xfrm>
        </p:spPr>
        <p:txBody>
          <a:bodyPr>
            <a:normAutofit fontScale="70000" lnSpcReduction="20000"/>
          </a:bodyPr>
          <a:lstStyle/>
          <a:p>
            <a:pPr marL="0" indent="0">
              <a:buNone/>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Examples of work or tasks include:</a:t>
            </a:r>
          </a:p>
          <a:p>
            <a:pPr lvl="1">
              <a:lnSpc>
                <a:spcPct val="120000"/>
              </a:lnSpc>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assisting individuals who are blind or have low vision with navigation and other tasks, </a:t>
            </a:r>
          </a:p>
          <a:p>
            <a:pPr lvl="1">
              <a:lnSpc>
                <a:spcPct val="120000"/>
              </a:lnSpc>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alerting individuals who are deaf or hard of hearing to the presence of people or sounds, </a:t>
            </a:r>
          </a:p>
          <a:p>
            <a:pPr lvl="1">
              <a:lnSpc>
                <a:spcPct val="120000"/>
              </a:lnSpc>
            </a:pPr>
            <a:r>
              <a:rPr lang="en-US" sz="2300" kern="100" dirty="0">
                <a:latin typeface="Times New Roman" panose="02020603050405020304" pitchFamily="18" charset="0"/>
                <a:ea typeface="Aptos" panose="020B0004020202020204" pitchFamily="34" charset="0"/>
                <a:cs typeface="Times New Roman" panose="02020603050405020304" pitchFamily="18" charset="0"/>
              </a:rPr>
              <a:t>a</a:t>
            </a: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lerting a person with diabetes when blood sugar is high or low,</a:t>
            </a:r>
          </a:p>
          <a:p>
            <a:pPr lvl="1">
              <a:lnSpc>
                <a:spcPct val="120000"/>
              </a:lnSpc>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pulling a wheelchair, </a:t>
            </a:r>
          </a:p>
          <a:p>
            <a:pPr lvl="1">
              <a:lnSpc>
                <a:spcPct val="120000"/>
              </a:lnSpc>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assisting an individual during a seizure, </a:t>
            </a:r>
          </a:p>
          <a:p>
            <a:pPr lvl="1">
              <a:lnSpc>
                <a:spcPct val="120000"/>
              </a:lnSpc>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alerting individuals to the presence of allergens, </a:t>
            </a:r>
          </a:p>
          <a:p>
            <a:pPr lvl="1">
              <a:lnSpc>
                <a:spcPct val="120000"/>
              </a:lnSpc>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retrieving items such as medicine or the telephone, </a:t>
            </a:r>
          </a:p>
          <a:p>
            <a:pPr lvl="1">
              <a:lnSpc>
                <a:spcPct val="120000"/>
              </a:lnSpc>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providing physical support and assistance with balance and stability to individuals with mobility disabilities,</a:t>
            </a:r>
          </a:p>
          <a:p>
            <a:pPr lvl="1">
              <a:lnSpc>
                <a:spcPct val="120000"/>
              </a:lnSpc>
            </a:pPr>
            <a:r>
              <a:rPr lang="en-US" sz="2300" kern="100" dirty="0">
                <a:latin typeface="Times New Roman" panose="02020603050405020304" pitchFamily="18" charset="0"/>
                <a:ea typeface="Aptos" panose="020B0004020202020204" pitchFamily="34" charset="0"/>
                <a:cs typeface="Times New Roman" panose="02020603050405020304" pitchFamily="18" charset="0"/>
              </a:rPr>
              <a:t>reminding one to take medication, </a:t>
            </a:r>
          </a:p>
          <a:p>
            <a:pPr lvl="1">
              <a:lnSpc>
                <a:spcPct val="120000"/>
              </a:lnSpc>
            </a:pPr>
            <a:r>
              <a:rPr lang="en-US" sz="2300" kern="100" dirty="0">
                <a:latin typeface="Times New Roman" panose="02020603050405020304" pitchFamily="18" charset="0"/>
                <a:ea typeface="Aptos" panose="020B0004020202020204" pitchFamily="34" charset="0"/>
                <a:cs typeface="Times New Roman" panose="02020603050405020304" pitchFamily="18" charset="0"/>
              </a:rPr>
              <a:t>t</a:t>
            </a: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aking action to calm a person with PTSD during an anxiety attack,</a:t>
            </a:r>
          </a:p>
          <a:p>
            <a:pPr lvl="1">
              <a:lnSpc>
                <a:spcPct val="120000"/>
              </a:lnSpc>
            </a:pPr>
            <a:r>
              <a:rPr lang="en-US" sz="2300" kern="100" dirty="0">
                <a:effectLst/>
                <a:latin typeface="Times New Roman" panose="02020603050405020304" pitchFamily="18" charset="0"/>
                <a:ea typeface="Aptos" panose="020B0004020202020204" pitchFamily="34" charset="0"/>
                <a:cs typeface="Times New Roman" panose="02020603050405020304" pitchFamily="18" charset="0"/>
              </a:rPr>
              <a:t>helping persons with psychiatric and neurological disabilities by preventing or interrupting impulsive or destructive behaviors. </a:t>
            </a:r>
          </a:p>
          <a:p>
            <a:pPr marL="457200" lvl="1" indent="0">
              <a:buNone/>
            </a:pPr>
            <a:endParaRPr lang="en-US"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AF327808-6798-F705-A632-E2DBFB5DC92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1352013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5DC53-5B8B-C886-A91F-98705591B2B6}"/>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Service animals under Title III of the ADA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E3EBB09-849D-D5E7-94E4-77C1841F4158}"/>
              </a:ext>
            </a:extLst>
          </p:cNvPr>
          <p:cNvSpPr>
            <a:spLocks noGrp="1"/>
          </p:cNvSpPr>
          <p:nvPr>
            <p:ph idx="1"/>
          </p:nvPr>
        </p:nvSpPr>
        <p:spPr/>
        <p:txBody>
          <a:bodyPr>
            <a:normAutofit/>
          </a:bodyPr>
          <a:lstStyle/>
          <a:p>
            <a:pPr marL="0" marR="0" indent="0">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place of public accommodation may ask an individual with a disability to remove a service animal from the premises if:</a:t>
            </a:r>
          </a:p>
          <a:p>
            <a:pPr marL="342900" marR="0" lvl="0" indent="-342900">
              <a:buFont typeface="Symbol" panose="05050102010706020507" pitchFamily="18" charset="2"/>
              <a:buChar char=""/>
            </a:pPr>
            <a:r>
              <a:rPr lang="en-US" sz="2000" kern="100" dirty="0">
                <a:latin typeface="Times New Roman" panose="02020603050405020304" pitchFamily="18" charset="0"/>
                <a:ea typeface="Aptos" panose="020B0004020202020204" pitchFamily="34" charset="0"/>
                <a:cs typeface="Times New Roman" panose="02020603050405020304" pitchFamily="18" charset="0"/>
              </a:rPr>
              <a:t>t</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he animal is out of control and the animal's handler does not take effective action to control it; or</a:t>
            </a:r>
          </a:p>
          <a:p>
            <a:pPr marL="342900" marR="0" lvl="0" indent="-342900">
              <a:buFont typeface="Symbol" panose="05050102010706020507" pitchFamily="18" charset="2"/>
              <a:buChar char=""/>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 animal is not housebroken</a:t>
            </a:r>
            <a:r>
              <a:rPr lang="en-US" sz="2000" kern="100" dirty="0">
                <a:latin typeface="Times New Roman" panose="02020603050405020304" pitchFamily="18" charset="0"/>
                <a:ea typeface="Aptos" panose="020B0004020202020204" pitchFamily="34" charset="0"/>
                <a:cs typeface="Times New Roman" panose="02020603050405020304" pitchFamily="18" charset="0"/>
              </a:rPr>
              <a:t>; or</a:t>
            </a:r>
          </a:p>
          <a:p>
            <a:pPr marL="342900" marR="0" lvl="0" indent="-342900">
              <a:buFont typeface="Symbol" panose="05050102010706020507" pitchFamily="18" charset="2"/>
              <a:buChar char=""/>
            </a:pPr>
            <a:r>
              <a:rPr lang="en-US" sz="2000" kern="100" dirty="0">
                <a:latin typeface="Times New Roman" panose="02020603050405020304" pitchFamily="18" charset="0"/>
                <a:ea typeface="Aptos" panose="020B0004020202020204" pitchFamily="34" charset="0"/>
                <a:cs typeface="Times New Roman" panose="02020603050405020304" pitchFamily="18" charset="0"/>
              </a:rPr>
              <a:t>t</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he animal is a direct threat to the health and safety of others</a:t>
            </a:r>
          </a:p>
          <a:p>
            <a:pPr marL="0" marR="0" indent="0">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If a place of public accommodation properly excludes a service, it must give the individual with a disability the opportunity to obtain goods, services, and accommodations without having the service animal on the premises.</a:t>
            </a:r>
          </a:p>
          <a:p>
            <a:pPr marL="0" marR="0" indent="0">
              <a:buNone/>
            </a:pPr>
            <a:endParaRPr lang="en-US" sz="2000" kern="100" dirty="0">
              <a:latin typeface="Times New Roman" panose="02020603050405020304" pitchFamily="18" charset="0"/>
              <a:ea typeface="Aptos" panose="020B0004020202020204" pitchFamily="34" charset="0"/>
              <a:cs typeface="Times New Roman" panose="02020603050405020304" pitchFamily="18" charset="0"/>
            </a:endParaRPr>
          </a:p>
          <a:p>
            <a:pPr marL="0" marR="0" indent="0">
              <a:buNone/>
            </a:pPr>
            <a:endParaRPr lang="en-US"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indent="0">
              <a:buNone/>
            </a:pPr>
            <a:endParaRPr lang="en-US"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F35D827E-E071-106C-106C-55DF9667806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3582021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3BF1-7E0A-5E8A-13FB-C5B0257AD8F7}"/>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Service animals under Title III of the ADA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8FD2372-DBF6-438F-856B-3B08D61C4D7E}"/>
              </a:ext>
            </a:extLst>
          </p:cNvPr>
          <p:cNvSpPr>
            <a:spLocks noGrp="1"/>
          </p:cNvSpPr>
          <p:nvPr>
            <p:ph idx="1"/>
          </p:nvPr>
        </p:nvSpPr>
        <p:spPr/>
        <p:txBody>
          <a:bodyPr>
            <a:normAutofit/>
          </a:bodyPr>
          <a:lstStyle/>
          <a:p>
            <a:pPr marL="0" marR="0" indent="0">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service animal </a:t>
            </a:r>
            <a:r>
              <a:rPr lang="en-US" sz="2000" kern="100" dirty="0">
                <a:latin typeface="Times New Roman" panose="02020603050405020304" pitchFamily="18" charset="0"/>
                <a:ea typeface="Aptos" panose="020B0004020202020204" pitchFamily="34" charset="0"/>
                <a:cs typeface="Times New Roman" panose="02020603050405020304" pitchFamily="18" charset="0"/>
              </a:rPr>
              <a:t>must</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be under the control of its handler. A service animal </a:t>
            </a:r>
            <a:r>
              <a:rPr lang="en-US" sz="2000" kern="100" dirty="0">
                <a:latin typeface="Times New Roman" panose="02020603050405020304" pitchFamily="18" charset="0"/>
                <a:ea typeface="Aptos" panose="020B0004020202020204" pitchFamily="34" charset="0"/>
                <a:cs typeface="Times New Roman" panose="02020603050405020304" pitchFamily="18" charset="0"/>
              </a:rPr>
              <a:t>must</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have a harness, leash, or other tether, unless either the handler is unable because of a disability to use a harness, leash, or other tether, or the use of a harness, leash, or other tether would interfere with the service animal's safe, effective performance of work or tasks, in which case the service animal must be otherwise under the handler's control (e.g., voice control, signals, or other effective means).</a:t>
            </a:r>
          </a:p>
          <a:p>
            <a:pPr marL="0" marR="0" indent="0">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place of public accommodation is not responsible for the care or supervision of a service animal.</a:t>
            </a:r>
          </a:p>
          <a:p>
            <a:pPr marL="0" indent="0">
              <a:buNone/>
            </a:pPr>
            <a:endParaRPr lang="en-US" dirty="0"/>
          </a:p>
        </p:txBody>
      </p:sp>
      <p:sp>
        <p:nvSpPr>
          <p:cNvPr id="4" name="Slide Number Placeholder 3">
            <a:extLst>
              <a:ext uri="{FF2B5EF4-FFF2-40B4-BE49-F238E27FC236}">
                <a16:creationId xmlns:a16="http://schemas.microsoft.com/office/drawing/2014/main" id="{12818484-9A44-A8DB-7E1F-5AF42F6C05F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Tree>
    <p:extLst>
      <p:ext uri="{BB962C8B-B14F-4D97-AF65-F5344CB8AC3E}">
        <p14:creationId xmlns:p14="http://schemas.microsoft.com/office/powerpoint/2010/main" val="1546591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A7E5-0D22-8BDE-6CFF-EDC286A91DBC}"/>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Service animals under Title III of the ADA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8C438F0-F43B-C0AA-F913-761FDB41C7AE}"/>
              </a:ext>
            </a:extLst>
          </p:cNvPr>
          <p:cNvSpPr>
            <a:spLocks noGrp="1"/>
          </p:cNvSpPr>
          <p:nvPr>
            <p:ph idx="1"/>
          </p:nvPr>
        </p:nvSpPr>
        <p:spPr/>
        <p:txBody>
          <a:bodyPr>
            <a:normAutofit/>
          </a:bodyPr>
          <a:lstStyle/>
          <a:p>
            <a:r>
              <a:rPr lang="en-US" sz="1900" kern="100" dirty="0">
                <a:effectLst/>
                <a:latin typeface="Times New Roman" panose="02020603050405020304" pitchFamily="18" charset="0"/>
                <a:ea typeface="Aptos" panose="020B0004020202020204" pitchFamily="34" charset="0"/>
                <a:cs typeface="Times New Roman" panose="02020603050405020304" pitchFamily="18" charset="0"/>
              </a:rPr>
              <a:t>A place of public accommodation </a:t>
            </a:r>
            <a:r>
              <a:rPr lang="en-US" sz="1900" kern="100" dirty="0">
                <a:latin typeface="Times New Roman" panose="02020603050405020304" pitchFamily="18" charset="0"/>
                <a:ea typeface="Aptos" panose="020B0004020202020204" pitchFamily="34" charset="0"/>
                <a:cs typeface="Times New Roman" panose="02020603050405020304" pitchFamily="18" charset="0"/>
              </a:rPr>
              <a:t>can</a:t>
            </a:r>
            <a:r>
              <a:rPr lang="en-US" sz="1900" kern="100" dirty="0">
                <a:effectLst/>
                <a:latin typeface="Times New Roman" panose="02020603050405020304" pitchFamily="18" charset="0"/>
                <a:ea typeface="Aptos" panose="020B0004020202020204" pitchFamily="34" charset="0"/>
                <a:cs typeface="Times New Roman" panose="02020603050405020304" pitchFamily="18" charset="0"/>
              </a:rPr>
              <a:t>not require documentation, such as proof that the animal has been certified, trained, or licensed as a service animal. </a:t>
            </a:r>
          </a:p>
          <a:p>
            <a:r>
              <a:rPr lang="en-US" sz="1900" kern="100" dirty="0">
                <a:effectLst/>
                <a:latin typeface="Times New Roman" panose="02020603050405020304" pitchFamily="18" charset="0"/>
                <a:ea typeface="Aptos" panose="020B0004020202020204" pitchFamily="34" charset="0"/>
                <a:cs typeface="Times New Roman" panose="02020603050405020304" pitchFamily="18" charset="0"/>
              </a:rPr>
              <a:t>A place of public accommodation</a:t>
            </a:r>
            <a:r>
              <a:rPr lang="en-US" sz="1900" kern="100" dirty="0">
                <a:latin typeface="Times New Roman" panose="02020603050405020304" pitchFamily="18" charset="0"/>
                <a:ea typeface="Aptos" panose="020B0004020202020204" pitchFamily="34" charset="0"/>
                <a:cs typeface="Times New Roman" panose="02020603050405020304" pitchFamily="18" charset="0"/>
              </a:rPr>
              <a:t> can</a:t>
            </a:r>
            <a:r>
              <a:rPr lang="en-US" sz="1900" kern="100" dirty="0">
                <a:effectLst/>
                <a:latin typeface="Times New Roman" panose="02020603050405020304" pitchFamily="18" charset="0"/>
                <a:ea typeface="Aptos" panose="020B0004020202020204" pitchFamily="34" charset="0"/>
                <a:cs typeface="Times New Roman" panose="02020603050405020304" pitchFamily="18" charset="0"/>
              </a:rPr>
              <a:t>not ask about the nature or extent of a person's disability, but may make two inquiries to determine whether an animal qualifies as a service animal. A public accommodation may ask if the animal is required because of a disability and what work or task the animal has been trained to perform. </a:t>
            </a:r>
          </a:p>
          <a:p>
            <a:r>
              <a:rPr lang="en-US" sz="1900" kern="100" dirty="0">
                <a:effectLst/>
                <a:latin typeface="Times New Roman" panose="02020603050405020304" pitchFamily="18" charset="0"/>
                <a:ea typeface="Aptos" panose="020B0004020202020204" pitchFamily="34" charset="0"/>
                <a:cs typeface="Times New Roman" panose="02020603050405020304" pitchFamily="18" charset="0"/>
              </a:rPr>
              <a:t>Generally, a public accommodation may not make these inquiries about a service animal when it is readily apparent that an animal is trained to do work or perform tasks for an individual with a disability (e.g., the dog is observed guiding an individual who is blind or has low vision, pulling a person's wheelchair, or providing assistance with stability or balance to an individual with an observable mobility disability).</a:t>
            </a:r>
          </a:p>
          <a:p>
            <a:endParaRPr lang="en-US" dirty="0"/>
          </a:p>
        </p:txBody>
      </p:sp>
      <p:sp>
        <p:nvSpPr>
          <p:cNvPr id="4" name="Slide Number Placeholder 3">
            <a:extLst>
              <a:ext uri="{FF2B5EF4-FFF2-40B4-BE49-F238E27FC236}">
                <a16:creationId xmlns:a16="http://schemas.microsoft.com/office/drawing/2014/main" id="{D7819ED4-F18C-634D-A9C7-0B4B2C91336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1356595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5ADBD-78C1-ED5F-8BF0-20CE68E46083}"/>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Service animals under Title III of the ADA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2B51EA4-3158-C5AA-85FE-1BC4A4CDFE60}"/>
              </a:ext>
            </a:extLst>
          </p:cNvPr>
          <p:cNvSpPr>
            <a:spLocks noGrp="1"/>
          </p:cNvSpPr>
          <p:nvPr>
            <p:ph idx="1"/>
          </p:nvPr>
        </p:nvSpPr>
        <p:spPr/>
        <p:txBody>
          <a:bodyPr>
            <a:normAutofit/>
          </a:bodyPr>
          <a:lstStyle/>
          <a:p>
            <a:pPr marL="0" marR="0"/>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Individuals with disabilities </a:t>
            </a:r>
            <a:r>
              <a:rPr lang="en-US" sz="2000" kern="100" dirty="0">
                <a:latin typeface="Times New Roman" panose="02020603050405020304" pitchFamily="18" charset="0"/>
                <a:ea typeface="Aptos" panose="020B0004020202020204" pitchFamily="34" charset="0"/>
                <a:cs typeface="Times New Roman" panose="02020603050405020304" pitchFamily="18" charset="0"/>
              </a:rPr>
              <a:t>must</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be permitted to be accompanied by their service animals in all areas of a place of public accommodation where members of the public, program participants, clients, customers, patrons, or invitees, as relevant, are allowed to go.</a:t>
            </a:r>
          </a:p>
          <a:p>
            <a:pPr marL="0" marR="0"/>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place of public accommodation </a:t>
            </a:r>
            <a:r>
              <a:rPr lang="en-US" sz="2000" kern="100" dirty="0">
                <a:latin typeface="Times New Roman" panose="02020603050405020304" pitchFamily="18" charset="0"/>
                <a:ea typeface="Aptos" panose="020B0004020202020204" pitchFamily="34" charset="0"/>
                <a:cs typeface="Times New Roman" panose="02020603050405020304" pitchFamily="18" charset="0"/>
              </a:rPr>
              <a:t>can</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not ask or require an individual with a disability to pay a surcharge, even if people accompanied by pets are required to pay fees, or to comply with other requirements generally not applicable to people without pets. If a public accommodation normally charges individuals for the damage they cause, an individual with a disability may be charged for damage caused by his or her service animal.</a:t>
            </a:r>
          </a:p>
          <a:p>
            <a:endParaRPr lang="en-US" dirty="0"/>
          </a:p>
        </p:txBody>
      </p:sp>
      <p:sp>
        <p:nvSpPr>
          <p:cNvPr id="4" name="Slide Number Placeholder 3">
            <a:extLst>
              <a:ext uri="{FF2B5EF4-FFF2-40B4-BE49-F238E27FC236}">
                <a16:creationId xmlns:a16="http://schemas.microsoft.com/office/drawing/2014/main" id="{3D2D5806-9910-55C3-5977-3997A100B2E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3703617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C2BB-6880-0C0F-44A1-7402F10B58A3}"/>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Ohio law protecting “animal assistants”</a:t>
            </a:r>
          </a:p>
        </p:txBody>
      </p:sp>
      <p:sp>
        <p:nvSpPr>
          <p:cNvPr id="3" name="Content Placeholder 2">
            <a:extLst>
              <a:ext uri="{FF2B5EF4-FFF2-40B4-BE49-F238E27FC236}">
                <a16:creationId xmlns:a16="http://schemas.microsoft.com/office/drawing/2014/main" id="{0ECD22C5-351D-47AC-BC5B-7663265F8FBF}"/>
              </a:ext>
            </a:extLst>
          </p:cNvPr>
          <p:cNvSpPr>
            <a:spLocks noGrp="1"/>
          </p:cNvSpPr>
          <p:nvPr>
            <p:ph idx="1"/>
          </p:nvPr>
        </p:nvSpPr>
        <p:spPr/>
        <p:txBody>
          <a:bodyPr>
            <a:normAutofit/>
          </a:bodyPr>
          <a:lstStyle/>
          <a:p>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Ohio Revised Code § 4112 is broader than the ADA. Places </a:t>
            </a:r>
            <a:r>
              <a:rPr lang="en-US" sz="2200" kern="100" dirty="0">
                <a:latin typeface="Times New Roman" panose="02020603050405020304" pitchFamily="18" charset="0"/>
                <a:ea typeface="Aptos" panose="020B0004020202020204" pitchFamily="34" charset="0"/>
                <a:cs typeface="Times New Roman" panose="02020603050405020304" pitchFamily="18" charset="0"/>
              </a:rPr>
              <a:t>of public accommodation cannot deny “animal assistants,” which are defined by Ohio law as “any animal which aids the disabled.” Specific examples mentioned in Ohio law are: (1) a dog which alerts a deaf person to sounds; (2) a dog which guides a visually impaired person; (3) a monkey which collects or retrieves items for a person whose mobility is impaired.”</a:t>
            </a:r>
          </a:p>
          <a:p>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The Ohio Civil Rights Commission, wh</a:t>
            </a:r>
            <a:r>
              <a:rPr lang="en-US" sz="2200" kern="100" dirty="0">
                <a:latin typeface="Times New Roman" panose="02020603050405020304" pitchFamily="18" charset="0"/>
                <a:ea typeface="Aptos" panose="020B0004020202020204" pitchFamily="34" charset="0"/>
                <a:cs typeface="Times New Roman" panose="02020603050405020304" pitchFamily="18" charset="0"/>
              </a:rPr>
              <a:t>ich enforces and interprets Ohio law, has determined that an animal assistant “must be </a:t>
            </a:r>
            <a:r>
              <a:rPr lang="en-US" sz="2200" dirty="0">
                <a:latin typeface="Times New Roman" panose="02020603050405020304" pitchFamily="18" charset="0"/>
                <a:cs typeface="Times New Roman" panose="02020603050405020304" pitchFamily="18" charset="0"/>
              </a:rPr>
              <a:t>trained to perform work or assist in the completion of specific tasks.” The training requirement is not stringent, and there is no requirement that an animal complete a certain level of training or be trained for a specific amount of time. Nor must a person show a document of training or certification. </a:t>
            </a:r>
            <a:endParaRPr lang="en-US" sz="2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44DC2213-F8EB-A601-EA82-B4F03D383A2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1592561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4816-AFAB-0783-5A65-EAE350496B4E}"/>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Fair Housing Act </a:t>
            </a:r>
          </a:p>
        </p:txBody>
      </p:sp>
      <p:sp>
        <p:nvSpPr>
          <p:cNvPr id="3" name="Content Placeholder 2">
            <a:extLst>
              <a:ext uri="{FF2B5EF4-FFF2-40B4-BE49-F238E27FC236}">
                <a16:creationId xmlns:a16="http://schemas.microsoft.com/office/drawing/2014/main" id="{17FBCAA4-CBCC-15AE-ACE2-BC4C089EFD79}"/>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The federal Fair Housing Act and Ohio housing law applies to housing, including private housing and subsidized housing (Section 8 vouchers, public housing, etc.). In some circumstances, these laws apply to homeless shelters.</a:t>
            </a:r>
          </a:p>
          <a:p>
            <a:r>
              <a:rPr lang="en-US" sz="2000" dirty="0">
                <a:latin typeface="Times New Roman" panose="02020603050405020304" pitchFamily="18" charset="0"/>
                <a:cs typeface="Times New Roman" panose="02020603050405020304" pitchFamily="18" charset="0"/>
              </a:rPr>
              <a:t>A “dwelling unit” means “a single unit of residence for a family or one or more persons.” “Examples of dwelling units include: a single family home; an apartment unit within an apartment building; and in other types of dwellings in which sleeping accommodations are provided but toileting or cooking facilities are shared by occupants of more than one room or portion of the dwelling, rooms in which people sleep. Examples of the latter include dormitory rooms and sleeping accommodations in shelters intended for occupancy as a residence for homeless persons.”</a:t>
            </a:r>
          </a:p>
          <a:p>
            <a:r>
              <a:rPr lang="en-US" sz="2000" dirty="0">
                <a:latin typeface="Times New Roman" panose="02020603050405020304" pitchFamily="18" charset="0"/>
                <a:cs typeface="Times New Roman" panose="02020603050405020304" pitchFamily="18" charset="0"/>
              </a:rPr>
              <a:t>Whether a homeless shelter is subject to the FHA depends on a number of factors. </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9A826FF-7BA7-FCB1-2D06-D74F89EC858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190014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EFC85-A1BD-F849-7DAB-3B487741BEBB}"/>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Fair Housing Act</a:t>
            </a:r>
          </a:p>
        </p:txBody>
      </p:sp>
      <p:sp>
        <p:nvSpPr>
          <p:cNvPr id="3" name="Content Placeholder 2">
            <a:extLst>
              <a:ext uri="{FF2B5EF4-FFF2-40B4-BE49-F238E27FC236}">
                <a16:creationId xmlns:a16="http://schemas.microsoft.com/office/drawing/2014/main" id="{09C18E6C-4D09-35FA-0017-FEF9404BB2B2}"/>
              </a:ext>
            </a:extLst>
          </p:cNvPr>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The federal Fair Housing Act and Ohio housing laws are much broader than the ADA and protect any animal (not just dogs) that enables a person with a disability to have equal opportunity to use and enjoy their housing. This includes emotional support animals that are not necessarily trained to perform work or tasks and that provide therapeutic benefits (companionship, reducing isolation, giving someone a reason to live) to a person with, for example, major depressive disorder, anxiety, PTSD, autism, or another disability.</a:t>
            </a:r>
          </a:p>
          <a:p>
            <a:endParaRPr lang="en-US" dirty="0"/>
          </a:p>
        </p:txBody>
      </p:sp>
      <p:sp>
        <p:nvSpPr>
          <p:cNvPr id="4" name="Slide Number Placeholder 3">
            <a:extLst>
              <a:ext uri="{FF2B5EF4-FFF2-40B4-BE49-F238E27FC236}">
                <a16:creationId xmlns:a16="http://schemas.microsoft.com/office/drawing/2014/main" id="{357CCB19-AAD9-F8E7-354C-787A9CEABAA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3158143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65B5D-6A46-2350-2B2F-315826446569}"/>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Fair Housing Act</a:t>
            </a:r>
          </a:p>
        </p:txBody>
      </p:sp>
      <p:sp>
        <p:nvSpPr>
          <p:cNvPr id="3" name="Content Placeholder 2">
            <a:extLst>
              <a:ext uri="{FF2B5EF4-FFF2-40B4-BE49-F238E27FC236}">
                <a16:creationId xmlns:a16="http://schemas.microsoft.com/office/drawing/2014/main" id="{DF7D2A08-3343-E17A-A2F7-18C5146EF48D}"/>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Generally, under the Fair Housing Act, one must affirmatively request a reasonable accommodations for their disability</a:t>
            </a:r>
            <a:r>
              <a:rPr lang="en-US" sz="2000">
                <a:latin typeface="Times New Roman" panose="02020603050405020304" pitchFamily="18" charset="0"/>
                <a:cs typeface="Times New Roman" panose="02020603050405020304" pitchFamily="18" charset="0"/>
              </a:rPr>
              <a:t>, such </a:t>
            </a:r>
            <a:r>
              <a:rPr lang="en-US" sz="2000" dirty="0">
                <a:latin typeface="Times New Roman" panose="02020603050405020304" pitchFamily="18" charset="0"/>
                <a:cs typeface="Times New Roman" panose="02020603050405020304" pitchFamily="18" charset="0"/>
              </a:rPr>
              <a:t>as having an emotional support animal where the presence of an animal would otherwise be prohibited (like under a no-pets provision in a lease agreement). </a:t>
            </a:r>
          </a:p>
          <a:p>
            <a:r>
              <a:rPr lang="en-US" sz="2000" dirty="0">
                <a:latin typeface="Times New Roman" panose="02020603050405020304" pitchFamily="18" charset="0"/>
                <a:cs typeface="Times New Roman" panose="02020603050405020304" pitchFamily="18" charset="0"/>
              </a:rPr>
              <a:t>The request can be oral, it need not be in writing. There must be a nexus between the requested accommodation and the person’s disability.</a:t>
            </a:r>
          </a:p>
          <a:p>
            <a:r>
              <a:rPr lang="en-US" sz="2000" dirty="0">
                <a:latin typeface="Times New Roman" panose="02020603050405020304" pitchFamily="18" charset="0"/>
                <a:cs typeface="Times New Roman" panose="02020603050405020304" pitchFamily="18" charset="0"/>
              </a:rPr>
              <a:t>An entity subject to the Fair Housing Act, in responding to a request, cannot ask for verification or additional information if a person’s disability is obvious or otherwise known to the landlord or if the need for the requested accommodation is readily apparent or known. Otherwise, a person may need to provide supporting documentation from a doctor, therapist, other health care provider.</a:t>
            </a:r>
          </a:p>
          <a:p>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F85F67D7-DDE4-8396-0078-B8AC0F8DEFD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445316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5BFB-6D3B-5F13-747C-F22035EA5EDC}"/>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Fair Housing Act</a:t>
            </a:r>
            <a:endParaRPr lang="en-US" dirty="0"/>
          </a:p>
        </p:txBody>
      </p:sp>
      <p:sp>
        <p:nvSpPr>
          <p:cNvPr id="3" name="Content Placeholder 2">
            <a:extLst>
              <a:ext uri="{FF2B5EF4-FFF2-40B4-BE49-F238E27FC236}">
                <a16:creationId xmlns:a16="http://schemas.microsoft.com/office/drawing/2014/main" id="{1A0E4B7D-4494-99AA-B0AD-A3E3052274D4}"/>
              </a:ext>
            </a:extLst>
          </p:cNvPr>
          <p:cNvSpPr>
            <a:spLocks noGrp="1"/>
          </p:cNvSpPr>
          <p:nvPr>
            <p:ph idx="1"/>
          </p:nvPr>
        </p:nvSpPr>
        <p:spPr/>
        <p:txBody>
          <a:bodyPr/>
          <a:lstStyle/>
          <a:p>
            <a:pPr marL="0" marR="0"/>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Categorical restrictions based on a dog’s breed, size, weight are illegal.</a:t>
            </a:r>
          </a:p>
          <a:p>
            <a:pPr marL="0" marR="0"/>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person with a disability is responsible for feeding, maintaining, providing veterinary care, and controlling their animal. </a:t>
            </a:r>
          </a:p>
          <a:p>
            <a:pPr marL="0" marR="0"/>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HUD distinguishes between animals commonly kept in households– dog, cat, small bird, rabbit, hamster, gerbil, other rodent, fish, turtle, or other small domesticated animal that is traditionally kept in the home for pleasure rather than for commercial purposes– and those not, like non-turtle reptiles, barnyard animals (though, again, miniature horses are protected by the ADA), monkeys, kangaroos, and other non-domesticated animals. There is a “substantial burden” of demonstrating a disability-related need for an animal not commonly held in households.</a:t>
            </a:r>
          </a:p>
          <a:p>
            <a:pPr marL="0" marR="0"/>
            <a:endParaRPr lang="en-US"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7DF4E38E-7928-DD3D-91C6-D383513B27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2951372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EF829-4D9E-5023-4353-70C4F047F9EC}"/>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Back to Title III of the ADA!</a:t>
            </a:r>
          </a:p>
        </p:txBody>
      </p:sp>
      <p:sp>
        <p:nvSpPr>
          <p:cNvPr id="3" name="Content Placeholder 2">
            <a:extLst>
              <a:ext uri="{FF2B5EF4-FFF2-40B4-BE49-F238E27FC236}">
                <a16:creationId xmlns:a16="http://schemas.microsoft.com/office/drawing/2014/main" id="{F59CB31F-7D5B-CC93-E765-A1DF714B9444}"/>
              </a:ext>
            </a:extLst>
          </p:cNvPr>
          <p:cNvSpPr>
            <a:spLocks noGrp="1"/>
          </p:cNvSpPr>
          <p:nvPr>
            <p:ph idx="1"/>
          </p:nvPr>
        </p:nvSpPr>
        <p:spPr/>
        <p:txBody>
          <a:bodyPr>
            <a:normAutofit/>
          </a:bodyPr>
          <a:lstStyle/>
          <a:p>
            <a:pPr marL="0" marR="0" indent="0">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Generally, under Title III of the ADA, a place of public accommodation (or any person who owns or lease or leases to or operates a place of public accommodation) cannot discriminate against a person with a disability on the basis of their disability. It is illegal to:</a:t>
            </a:r>
          </a:p>
          <a:p>
            <a:pPr marL="342900" marR="0" lvl="0" indent="-342900">
              <a:buFont typeface="Symbol" panose="05050102010706020507" pitchFamily="18" charset="2"/>
              <a:buChar char=""/>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deny the opportunity to participate in or benefit from its services, goods, facilities, privileges, advantages, or accommodations;</a:t>
            </a:r>
          </a:p>
          <a:p>
            <a:pPr marL="342900" marR="0" lvl="0" indent="-342900">
              <a:buFont typeface="Symbol" panose="05050102010706020507" pitchFamily="18" charset="2"/>
              <a:buChar char=""/>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provide services, goods, facilities, privileges, advantages, or accommodations that are unequal to, different, or separate from that provided to others, unless such action is necessary to provide the individual or class of individuals with a good, service, facility, privilege, advantage, or accommodation, or other opportunity that is as effective as that provided to others;</a:t>
            </a:r>
          </a:p>
          <a:p>
            <a:pPr marL="342900" marR="0" lvl="0" indent="-342900">
              <a:buFont typeface="Symbol" panose="05050102010706020507" pitchFamily="18" charset="2"/>
              <a:buChar char=""/>
            </a:pPr>
            <a:r>
              <a:rPr lang="en-US" sz="2000" kern="100" dirty="0">
                <a:latin typeface="Times New Roman" panose="02020603050405020304" pitchFamily="18" charset="0"/>
                <a:ea typeface="Aptos" panose="020B0004020202020204" pitchFamily="34" charset="0"/>
                <a:cs typeface="Times New Roman" panose="02020603050405020304" pitchFamily="18" charset="0"/>
              </a:rPr>
              <a:t>discriminate because of a person’s association with a person with a disability (for example, parent of an autistic child);</a:t>
            </a:r>
          </a:p>
          <a:p>
            <a:pPr marL="342900" marR="0" lvl="0" indent="-342900">
              <a:buFont typeface="Symbol" panose="05050102010706020507" pitchFamily="18" charset="2"/>
              <a:buChar char=""/>
            </a:pPr>
            <a:r>
              <a:rPr lang="en-US" sz="2000" kern="100" dirty="0">
                <a:latin typeface="Times New Roman" panose="02020603050405020304" pitchFamily="18" charset="0"/>
                <a:ea typeface="Aptos" panose="020B0004020202020204" pitchFamily="34" charset="0"/>
                <a:cs typeface="Times New Roman" panose="02020603050405020304" pitchFamily="18" charset="0"/>
              </a:rPr>
              <a:t>f</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ail to provide reasonable accommodations to a person with a disability.</a:t>
            </a:r>
          </a:p>
          <a:p>
            <a:endParaRPr lang="en-US" dirty="0"/>
          </a:p>
        </p:txBody>
      </p:sp>
      <p:sp>
        <p:nvSpPr>
          <p:cNvPr id="4" name="Slide Number Placeholder 3">
            <a:extLst>
              <a:ext uri="{FF2B5EF4-FFF2-40B4-BE49-F238E27FC236}">
                <a16:creationId xmlns:a16="http://schemas.microsoft.com/office/drawing/2014/main" id="{E6A1FB58-EA25-0D66-03CA-095B62ADA02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extLst>
      <p:ext uri="{BB962C8B-B14F-4D97-AF65-F5344CB8AC3E}">
        <p14:creationId xmlns:p14="http://schemas.microsoft.com/office/powerpoint/2010/main" val="2752134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9C47-E4AC-CFF9-0BC6-273824EEB8D5}"/>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Effective communication</a:t>
            </a:r>
          </a:p>
        </p:txBody>
      </p:sp>
      <p:sp>
        <p:nvSpPr>
          <p:cNvPr id="3" name="Content Placeholder 2">
            <a:extLst>
              <a:ext uri="{FF2B5EF4-FFF2-40B4-BE49-F238E27FC236}">
                <a16:creationId xmlns:a16="http://schemas.microsoft.com/office/drawing/2014/main" id="{66124DA2-D357-FE1D-3AEC-470DC1DDA126}"/>
              </a:ext>
            </a:extLst>
          </p:cNvPr>
          <p:cNvSpPr>
            <a:spLocks noGrp="1"/>
          </p:cNvSpPr>
          <p:nvPr>
            <p:ph idx="1"/>
          </p:nvPr>
        </p:nvSpPr>
        <p:spPr/>
        <p:txBody>
          <a:bodyPr>
            <a:normAutofit/>
          </a:bodyPr>
          <a:lstStyle/>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place of public accommodation must take steps to ensure effective communication with people who are Deaf or hard of hearing, who are blind or have other vision impairments, or who have speech disabilities.</a:t>
            </a:r>
          </a:p>
          <a:p>
            <a:r>
              <a:rPr lang="en-US" sz="2000" kern="100" dirty="0">
                <a:latin typeface="Times New Roman" panose="02020603050405020304" pitchFamily="18" charset="0"/>
                <a:ea typeface="Aptos" panose="020B0004020202020204" pitchFamily="34" charset="0"/>
                <a:cs typeface="Times New Roman" panose="02020603050405020304" pitchFamily="18" charset="0"/>
              </a:rPr>
              <a:t>Must provide </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auxiliary aids and services, unless the entity can demonstrate that taking such steps would fundamentally alter the nature of the good, service, facility, privilege, advantage, or accommodation being offered or would result in an undue burden.</a:t>
            </a:r>
          </a:p>
          <a:p>
            <a:endParaRPr lang="en-US" dirty="0"/>
          </a:p>
        </p:txBody>
      </p:sp>
      <p:sp>
        <p:nvSpPr>
          <p:cNvPr id="4" name="Slide Number Placeholder 3">
            <a:extLst>
              <a:ext uri="{FF2B5EF4-FFF2-40B4-BE49-F238E27FC236}">
                <a16:creationId xmlns:a16="http://schemas.microsoft.com/office/drawing/2014/main" id="{A77742EA-76D7-AFF0-A8BF-4FA3D36D3C5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Tree>
    <p:extLst>
      <p:ext uri="{BB962C8B-B14F-4D97-AF65-F5344CB8AC3E}">
        <p14:creationId xmlns:p14="http://schemas.microsoft.com/office/powerpoint/2010/main" val="1229724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287CB-9C8D-BB86-65DE-D00CC675E426}"/>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Auxiliary aids and services</a:t>
            </a:r>
          </a:p>
        </p:txBody>
      </p:sp>
      <p:sp>
        <p:nvSpPr>
          <p:cNvPr id="3" name="Content Placeholder 2">
            <a:extLst>
              <a:ext uri="{FF2B5EF4-FFF2-40B4-BE49-F238E27FC236}">
                <a16:creationId xmlns:a16="http://schemas.microsoft.com/office/drawing/2014/main" id="{75A30AFD-6645-8D1A-784D-73BB0BFB0071}"/>
              </a:ext>
            </a:extLst>
          </p:cNvPr>
          <p:cNvSpPr>
            <a:spLocks noGrp="1"/>
          </p:cNvSpPr>
          <p:nvPr>
            <p:ph idx="1"/>
          </p:nvPr>
        </p:nvSpPr>
        <p:spPr/>
        <p:txBody>
          <a:bodyPr>
            <a:normAutofit lnSpcReduction="10000"/>
          </a:bodyPr>
          <a:lstStyle/>
          <a:p>
            <a:pPr marL="342900" marR="0" lvl="0" indent="-342900">
              <a:buFont typeface="Symbol" panose="05050102010706020507" pitchFamily="18" charset="2"/>
              <a:buChar char=""/>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Qualified interpreters on-site or through video remote interpreting (VRI) services; notetakers; real-time computer-aided transcription services; written materials; exchange of written notes; telephone handset amplifiers; assistive listening devices; assistive listening systems; telephones compatible with hearing aids; closed caption decoders; open and closed captioning, including real-time captioning; voice, text, and video-based telecommunications products and systems, including text telephones (TTYs), videophones, and captioned telephones, or equally effective telecommunications devices; videotext displays; accessible electronic and information technology; or other effective methods of making aurally delivered information available to individuals who are deaf or hard of hearing;</a:t>
            </a:r>
          </a:p>
          <a:p>
            <a:pPr marL="342900" marR="0" lvl="0" indent="-342900">
              <a:buFont typeface="Symbol" panose="05050102010706020507" pitchFamily="18" charset="2"/>
              <a:buChar char=""/>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Qualified readers; taped texts; audio recordings; </a:t>
            </a:r>
            <a:r>
              <a:rPr lang="en-US" sz="2200" kern="100" dirty="0" err="1">
                <a:effectLst/>
                <a:latin typeface="Times New Roman" panose="02020603050405020304" pitchFamily="18" charset="0"/>
                <a:ea typeface="Aptos" panose="020B0004020202020204" pitchFamily="34" charset="0"/>
                <a:cs typeface="Times New Roman" panose="02020603050405020304" pitchFamily="18" charset="0"/>
              </a:rPr>
              <a:t>Brailled</a:t>
            </a: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 materials and displays; screen reader software; magnification software; optical readers; secondary auditory programs (SAP); large print materials; accessible electronic and information technology; or other effective methods of making visually delivered materials available to individuals who are blind or have low vision.</a:t>
            </a:r>
          </a:p>
          <a:p>
            <a:endParaRPr lang="en-US" dirty="0"/>
          </a:p>
        </p:txBody>
      </p:sp>
      <p:sp>
        <p:nvSpPr>
          <p:cNvPr id="4" name="Slide Number Placeholder 3">
            <a:extLst>
              <a:ext uri="{FF2B5EF4-FFF2-40B4-BE49-F238E27FC236}">
                <a16:creationId xmlns:a16="http://schemas.microsoft.com/office/drawing/2014/main" id="{96E87E26-870D-462E-46E8-80641F29F03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Tree>
    <p:extLst>
      <p:ext uri="{BB962C8B-B14F-4D97-AF65-F5344CB8AC3E}">
        <p14:creationId xmlns:p14="http://schemas.microsoft.com/office/powerpoint/2010/main" val="2162822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34856-9625-5FD9-119D-1190131FFA8C}"/>
              </a:ext>
            </a:extLst>
          </p:cNvPr>
          <p:cNvSpPr>
            <a:spLocks noGrp="1"/>
          </p:cNvSpPr>
          <p:nvPr>
            <p:ph type="title"/>
          </p:nvPr>
        </p:nvSpPr>
        <p:spPr/>
        <p:txBody>
          <a:bodyPr/>
          <a:lstStyle/>
          <a:p>
            <a:r>
              <a:rPr lang="en-US" dirty="0">
                <a:solidFill>
                  <a:srgbClr val="C00000"/>
                </a:solidFill>
              </a:rPr>
              <a:t>Effective communication</a:t>
            </a:r>
          </a:p>
        </p:txBody>
      </p:sp>
      <p:sp>
        <p:nvSpPr>
          <p:cNvPr id="3" name="Content Placeholder 2">
            <a:extLst>
              <a:ext uri="{FF2B5EF4-FFF2-40B4-BE49-F238E27FC236}">
                <a16:creationId xmlns:a16="http://schemas.microsoft.com/office/drawing/2014/main" id="{F44926F4-D8DF-03AB-1BD5-05EA070607CA}"/>
              </a:ext>
            </a:extLst>
          </p:cNvPr>
          <p:cNvSpPr>
            <a:spLocks noGrp="1"/>
          </p:cNvSpPr>
          <p:nvPr>
            <p:ph idx="1"/>
          </p:nvPr>
        </p:nvSpPr>
        <p:spPr/>
        <p:txBody>
          <a:bodyPr>
            <a:normAutofit/>
          </a:bodyPr>
          <a:lstStyle/>
          <a:p>
            <a:pPr marL="0" marR="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The type of auxiliary aid or service necessary to ensure effective communication will vary in accordance with the method of communication used by the individual; the nature, length, and complexity of the communication involved; and the context in which the communication is taking place. </a:t>
            </a:r>
          </a:p>
          <a:p>
            <a:pPr marL="0" marR="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 public accommodation should consult with individuals with disabilities whenever possible to determine what type of auxiliary aid is needed to ensure effective communication, but the ultimate decision as to what measures to take rests with the public accommodation, provided that the method chosen results in effective communication. </a:t>
            </a:r>
          </a:p>
          <a:p>
            <a:pPr marL="0" marR="0"/>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 public accommodation shall not require an individual with a disability to bring another individual to interpret for him or her.</a:t>
            </a:r>
          </a:p>
          <a:p>
            <a:endParaRPr lang="en-US" dirty="0"/>
          </a:p>
        </p:txBody>
      </p:sp>
      <p:sp>
        <p:nvSpPr>
          <p:cNvPr id="4" name="Slide Number Placeholder 3">
            <a:extLst>
              <a:ext uri="{FF2B5EF4-FFF2-40B4-BE49-F238E27FC236}">
                <a16:creationId xmlns:a16="http://schemas.microsoft.com/office/drawing/2014/main" id="{C0DEFE0E-7C47-C385-6CCB-76D80554033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1985723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749A4-FC38-C399-755A-443CF48DBBF7}"/>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Effective communication</a:t>
            </a:r>
          </a:p>
        </p:txBody>
      </p:sp>
      <p:sp>
        <p:nvSpPr>
          <p:cNvPr id="3" name="Content Placeholder 2">
            <a:extLst>
              <a:ext uri="{FF2B5EF4-FFF2-40B4-BE49-F238E27FC236}">
                <a16:creationId xmlns:a16="http://schemas.microsoft.com/office/drawing/2014/main" id="{985B2B14-FFEF-FBA9-878D-2B080324A5F7}"/>
              </a:ext>
            </a:extLst>
          </p:cNvPr>
          <p:cNvSpPr>
            <a:spLocks noGrp="1"/>
          </p:cNvSpPr>
          <p:nvPr>
            <p:ph idx="1"/>
          </p:nvPr>
        </p:nvSpPr>
        <p:spPr/>
        <p:txBody>
          <a:bodyPr>
            <a:normAutofit/>
          </a:bodyPr>
          <a:lstStyle/>
          <a:p>
            <a:pPr marL="0" marR="0" indent="0">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public accommodation cannot rely on an adult accompanying an individual with a disability to interpret or facilitate communication, except in an emergency or where the individual with a disability specifically requests that the accompanying adult interpret or facilitate communication, the accompanying adult agrees to provide such assistance, and reliance on that adult for such assistance is appropriate under the circumstances.</a:t>
            </a:r>
          </a:p>
          <a:p>
            <a:pPr marL="0" marR="0" indent="0">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public accommodation cannot rely on a minor child to interpret or facilitate communication, except in an emergency.</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F35E724-0C54-B878-44C1-63CB93B4F2A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339274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80278-3AD7-0F84-4742-59B107D0627F}"/>
              </a:ext>
            </a:extLst>
          </p:cNvPr>
          <p:cNvSpPr>
            <a:spLocks noGrp="1"/>
          </p:cNvSpPr>
          <p:nvPr>
            <p:ph type="title"/>
          </p:nvPr>
        </p:nvSpPr>
        <p:spPr/>
        <p:txBody>
          <a:bodyPr/>
          <a:lstStyle/>
          <a:p>
            <a:r>
              <a:rPr lang="en-US" dirty="0">
                <a:solidFill>
                  <a:srgbClr val="C00000"/>
                </a:solidFill>
              </a:rPr>
              <a:t>Physical accessibility of facilities</a:t>
            </a:r>
            <a:endParaRPr lang="en-US" dirty="0"/>
          </a:p>
        </p:txBody>
      </p:sp>
      <p:sp>
        <p:nvSpPr>
          <p:cNvPr id="3" name="Content Placeholder 2">
            <a:extLst>
              <a:ext uri="{FF2B5EF4-FFF2-40B4-BE49-F238E27FC236}">
                <a16:creationId xmlns:a16="http://schemas.microsoft.com/office/drawing/2014/main" id="{FFC87B85-9C1B-E58D-00BA-09581572939D}"/>
              </a:ext>
            </a:extLst>
          </p:cNvPr>
          <p:cNvSpPr>
            <a:spLocks noGrp="1"/>
          </p:cNvSpPr>
          <p:nvPr>
            <p:ph idx="1"/>
          </p:nvPr>
        </p:nvSpPr>
        <p:spPr/>
        <p:txBody>
          <a:bodyPr>
            <a:normAutofit/>
          </a:bodyPr>
          <a:lstStyle/>
          <a:p>
            <a:pPr marL="0" indent="0">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Title III of the ADA says that, for new constructions and alterations in public accommodations and commercial facilities, discrimination includes “a failure to design and construct facilities for first occupancy later than 30 months after July 26, 1990, that are readily accessible to and usable by individuals with disabilities, except where an entity can demonstrate that it is structurally impracticable to meet the requirements.”</a:t>
            </a:r>
          </a:p>
          <a:p>
            <a:pPr marL="0" indent="0">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Otherwise, discrimination also includes a failure to remove architectural barriers, where such removal is readily achievable, which means “easily accomplishable and able to be carried out without much difficulty and expense,” taking into account the overall financial resources of the facility.</a:t>
            </a:r>
          </a:p>
          <a:p>
            <a:pPr marL="0" indent="0">
              <a:buNone/>
            </a:pPr>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CE2E5C1-239D-9929-99D5-13CE04E54B4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Tree>
    <p:extLst>
      <p:ext uri="{BB962C8B-B14F-4D97-AF65-F5344CB8AC3E}">
        <p14:creationId xmlns:p14="http://schemas.microsoft.com/office/powerpoint/2010/main" val="2065312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67B33-ECC9-332B-E0D1-4FEB3C1B5039}"/>
              </a:ext>
            </a:extLst>
          </p:cNvPr>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Examples of barrier removal</a:t>
            </a:r>
          </a:p>
        </p:txBody>
      </p:sp>
      <p:sp>
        <p:nvSpPr>
          <p:cNvPr id="3" name="Content Placeholder 2">
            <a:extLst>
              <a:ext uri="{FF2B5EF4-FFF2-40B4-BE49-F238E27FC236}">
                <a16:creationId xmlns:a16="http://schemas.microsoft.com/office/drawing/2014/main" id="{97F8C089-6437-FAD8-6301-B664896B1475}"/>
              </a:ext>
            </a:extLst>
          </p:cNvPr>
          <p:cNvSpPr>
            <a:spLocks noGrp="1"/>
          </p:cNvSpPr>
          <p:nvPr>
            <p:ph sz="half" idx="1"/>
          </p:nvPr>
        </p:nvSpPr>
        <p:spPr/>
        <p:txBody>
          <a:bodyPr>
            <a:normAutofit fontScale="92500" lnSpcReduction="20000"/>
          </a:bodyPr>
          <a:lstStyle/>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ramps;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Making curb cuts in sidewalks and entrances;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Repositioning shelves;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Rearranging tables, chairs, vending machines, display racks, and other furniture;</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Repositioning telephones;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Adding raised markings on elevator control buttons;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flashing alarm lights;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Widening doors;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offset hinges to widen doorways;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Eliminating a turnstile or providing an alternative accessible path;</a:t>
            </a:r>
          </a:p>
          <a:p>
            <a:endParaRPr lang="en-US" dirty="0"/>
          </a:p>
        </p:txBody>
      </p:sp>
      <p:sp>
        <p:nvSpPr>
          <p:cNvPr id="4" name="Content Placeholder 3">
            <a:extLst>
              <a:ext uri="{FF2B5EF4-FFF2-40B4-BE49-F238E27FC236}">
                <a16:creationId xmlns:a16="http://schemas.microsoft.com/office/drawing/2014/main" id="{C5337B0E-E25C-CA52-DA50-F0853150E1BA}"/>
              </a:ext>
            </a:extLst>
          </p:cNvPr>
          <p:cNvSpPr>
            <a:spLocks noGrp="1"/>
          </p:cNvSpPr>
          <p:nvPr>
            <p:ph sz="half" idx="2"/>
          </p:nvPr>
        </p:nvSpPr>
        <p:spPr/>
        <p:txBody>
          <a:bodyPr>
            <a:normAutofit fontScale="92500" lnSpcReduction="20000"/>
          </a:bodyPr>
          <a:lstStyle/>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accessible door hardware;</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grab bars in toilet stalls;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Rearranging toilet partitions to increase maneuvering space;</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Insulating lavatory pipes under sinks to prevent burns;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a raised toilet seat;</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a full-length bathroom mirror;</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Repositioning the paper towel dispenser in a bathroom;</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Creating designated accessible parking spaces;</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an accessible paper cup dispenser at an existing inaccessible water fountain;</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Removing high pile, low density carpeting; or</a:t>
            </a:r>
          </a:p>
          <a:p>
            <a:pPr marL="342900" marR="0" lvl="0" indent="-342900">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Installing vehicle hand controls.</a:t>
            </a:r>
          </a:p>
          <a:p>
            <a:endParaRPr lang="en-US" dirty="0"/>
          </a:p>
        </p:txBody>
      </p:sp>
      <p:sp>
        <p:nvSpPr>
          <p:cNvPr id="5" name="Slide Number Placeholder 4">
            <a:extLst>
              <a:ext uri="{FF2B5EF4-FFF2-40B4-BE49-F238E27FC236}">
                <a16:creationId xmlns:a16="http://schemas.microsoft.com/office/drawing/2014/main" id="{CED3ED7E-DDEC-DBD6-FFF1-A1AC4B1AF58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spTree>
    <p:extLst>
      <p:ext uri="{BB962C8B-B14F-4D97-AF65-F5344CB8AC3E}">
        <p14:creationId xmlns:p14="http://schemas.microsoft.com/office/powerpoint/2010/main" val="3606169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AFAA0-3B2A-0920-5DBB-12313E64E8D0}"/>
              </a:ext>
            </a:extLst>
          </p:cNvPr>
          <p:cNvSpPr>
            <a:spLocks noGrp="1"/>
          </p:cNvSpPr>
          <p:nvPr>
            <p:ph type="title"/>
          </p:nvPr>
        </p:nvSpPr>
        <p:spPr/>
        <p:txBody>
          <a:bodyPr/>
          <a:lstStyle/>
          <a:p>
            <a:r>
              <a:rPr lang="en-US" dirty="0">
                <a:solidFill>
                  <a:srgbClr val="C00000"/>
                </a:solidFill>
              </a:rPr>
              <a:t>Final thoughts!</a:t>
            </a:r>
          </a:p>
        </p:txBody>
      </p:sp>
      <p:sp>
        <p:nvSpPr>
          <p:cNvPr id="3" name="Content Placeholder 2">
            <a:extLst>
              <a:ext uri="{FF2B5EF4-FFF2-40B4-BE49-F238E27FC236}">
                <a16:creationId xmlns:a16="http://schemas.microsoft.com/office/drawing/2014/main" id="{010F3389-6BF1-49C3-940A-FD2FDE1BD427}"/>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We have been discussing laws and legal requirements generally. Nothing prevents a place of public accommodation from adopting policies and processes that go above and beyond the law and that are as inclusive as possible.</a:t>
            </a:r>
          </a:p>
          <a:p>
            <a:r>
              <a:rPr lang="en-US" sz="2400" dirty="0">
                <a:latin typeface="Times New Roman" panose="02020603050405020304" pitchFamily="18" charset="0"/>
                <a:cs typeface="Times New Roman" panose="02020603050405020304" pitchFamily="18" charset="0"/>
              </a:rPr>
              <a:t>Legal and administrative remedies</a:t>
            </a:r>
          </a:p>
        </p:txBody>
      </p:sp>
      <p:sp>
        <p:nvSpPr>
          <p:cNvPr id="4" name="Slide Number Placeholder 3">
            <a:extLst>
              <a:ext uri="{FF2B5EF4-FFF2-40B4-BE49-F238E27FC236}">
                <a16:creationId xmlns:a16="http://schemas.microsoft.com/office/drawing/2014/main" id="{0A6555F8-EEE8-C237-9EB8-360E4CC2977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Tree>
    <p:extLst>
      <p:ext uri="{BB962C8B-B14F-4D97-AF65-F5344CB8AC3E}">
        <p14:creationId xmlns:p14="http://schemas.microsoft.com/office/powerpoint/2010/main" val="1616176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5"/>
          <p:cNvSpPr txBox="1">
            <a:spLocks noGrp="1"/>
          </p:cNvSpPr>
          <p:nvPr>
            <p:ph type="ctrTitle"/>
          </p:nvPr>
        </p:nvSpPr>
        <p:spPr>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4800"/>
              <a:buFont typeface="Arial"/>
              <a:buNone/>
            </a:pPr>
            <a:r>
              <a:rPr lang="en-US"/>
              <a:t>CONTACT US</a:t>
            </a:r>
            <a:endParaRPr/>
          </a:p>
        </p:txBody>
      </p:sp>
      <p:sp>
        <p:nvSpPr>
          <p:cNvPr id="217" name="Google Shape;217;p15"/>
          <p:cNvSpPr txBox="1">
            <a:spLocks noGrp="1"/>
          </p:cNvSpPr>
          <p:nvPr>
            <p:ph type="subTitle" idx="1"/>
          </p:nvPr>
        </p:nvSpPr>
        <p:spPr>
          <a:prstGeom prst="rect">
            <a:avLst/>
          </a:prstGeom>
          <a:noFill/>
          <a:ln>
            <a:noFill/>
          </a:ln>
        </p:spPr>
        <p:txBody>
          <a:bodyPr spcFirstLastPara="1" wrap="square" lIns="0" tIns="0" rIns="0" bIns="0" anchor="b" anchorCtr="0">
            <a:normAutofit/>
          </a:bodyPr>
          <a:lstStyle/>
          <a:p>
            <a:pPr marL="0" lvl="0" indent="0" algn="l" rtl="0">
              <a:lnSpc>
                <a:spcPct val="141428"/>
              </a:lnSpc>
              <a:spcBef>
                <a:spcPts val="0"/>
              </a:spcBef>
              <a:spcAft>
                <a:spcPts val="0"/>
              </a:spcAft>
              <a:buClr>
                <a:schemeClr val="lt1"/>
              </a:buClr>
              <a:buSzPts val="1400"/>
              <a:buNone/>
            </a:pPr>
            <a:r>
              <a:rPr lang="en-US"/>
              <a:t>1108 City Park Ave</a:t>
            </a:r>
            <a:endParaRPr/>
          </a:p>
          <a:p>
            <a:pPr marL="0" lvl="0" indent="0" algn="l" rtl="0">
              <a:lnSpc>
                <a:spcPct val="141428"/>
              </a:lnSpc>
              <a:spcBef>
                <a:spcPts val="0"/>
              </a:spcBef>
              <a:spcAft>
                <a:spcPts val="0"/>
              </a:spcAft>
              <a:buClr>
                <a:schemeClr val="lt1"/>
              </a:buClr>
              <a:buSzPts val="1400"/>
              <a:buNone/>
            </a:pPr>
            <a:r>
              <a:rPr lang="en-US"/>
              <a:t>Columbus, OH 43206</a:t>
            </a:r>
            <a:endParaRPr/>
          </a:p>
          <a:p>
            <a:pPr marL="0" lvl="0" indent="0" algn="l" rtl="0">
              <a:lnSpc>
                <a:spcPct val="141428"/>
              </a:lnSpc>
              <a:spcBef>
                <a:spcPts val="0"/>
              </a:spcBef>
              <a:spcAft>
                <a:spcPts val="0"/>
              </a:spcAft>
              <a:buClr>
                <a:schemeClr val="lt1"/>
              </a:buClr>
              <a:buSzPts val="1400"/>
              <a:buNone/>
            </a:pPr>
            <a:r>
              <a:rPr lang="en-US"/>
              <a:t>614-221-7201 </a:t>
            </a:r>
            <a:endParaRPr/>
          </a:p>
          <a:p>
            <a:pPr marL="0" lvl="0" indent="0" algn="l" rtl="0">
              <a:lnSpc>
                <a:spcPct val="141428"/>
              </a:lnSpc>
              <a:spcBef>
                <a:spcPts val="0"/>
              </a:spcBef>
              <a:spcAft>
                <a:spcPts val="0"/>
              </a:spcAft>
              <a:buClr>
                <a:schemeClr val="lt1"/>
              </a:buClr>
              <a:buSzPts val="1400"/>
              <a:buNone/>
            </a:pPr>
            <a:r>
              <a:rPr lang="en-US"/>
              <a:t>lasco.org</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outlets_x003f_ xmlns="fadace02-f81a-4702-b61e-6208cd831cd3" xsi:nil="true"/>
    <lcf76f155ced4ddcb4097134ff3c332f xmlns="fadace02-f81a-4702-b61e-6208cd831cd3">
      <Terms xmlns="http://schemas.microsoft.com/office/infopath/2007/PartnerControls"/>
    </lcf76f155ced4ddcb4097134ff3c332f>
    <Notes xmlns="fadace02-f81a-4702-b61e-6208cd831cd3" xsi:nil="true"/>
    <Important xmlns="fadace02-f81a-4702-b61e-6208cd831cd3" xsi:nil="true"/>
    <TaxCatchAll xmlns="f54d0223-5235-4c42-962a-44039eae326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F29DCF1913C6F48AA4E3718B8F18449" ma:contentTypeVersion="18" ma:contentTypeDescription="Create a new document." ma:contentTypeScope="" ma:versionID="a0b62adfc291fe7908d1010d568d79bb">
  <xsd:schema xmlns:xsd="http://www.w3.org/2001/XMLSchema" xmlns:xs="http://www.w3.org/2001/XMLSchema" xmlns:p="http://schemas.microsoft.com/office/2006/metadata/properties" xmlns:ns2="f54d0223-5235-4c42-962a-44039eae3264" xmlns:ns3="fadace02-f81a-4702-b61e-6208cd831cd3" targetNamespace="http://schemas.microsoft.com/office/2006/metadata/properties" ma:root="true" ma:fieldsID="6596fcd1bd1be0fdb0a56533c9e8c001" ns2:_="" ns3:_="">
    <xsd:import namespace="f54d0223-5235-4c42-962a-44039eae3264"/>
    <xsd:import namespace="fadace02-f81a-4702-b61e-6208cd831cd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2:TaxCatchAll" minOccurs="0"/>
                <xsd:element ref="ns3:MediaServiceGenerationTime" minOccurs="0"/>
                <xsd:element ref="ns3:MediaServiceEventHashCode" minOccurs="0"/>
                <xsd:element ref="ns3:MediaServiceDateTaken" minOccurs="0"/>
                <xsd:element ref="ns3:MediaServiceOCR" minOccurs="0"/>
                <xsd:element ref="ns3:MediaLengthInSeconds" minOccurs="0"/>
                <xsd:element ref="ns3:MediaServiceLocation" minOccurs="0"/>
                <xsd:element ref="ns3:Notes" minOccurs="0"/>
                <xsd:element ref="ns3:Important" minOccurs="0"/>
                <xsd:element ref="ns3:MediaServiceSearchProperties" minOccurs="0"/>
                <xsd:element ref="ns3:Mediaoutlets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4d0223-5235-4c42-962a-44039eae326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7a81ce12-7441-453a-941f-57da92e06fa5}" ma:internalName="TaxCatchAll" ma:showField="CatchAllData" ma:web="f54d0223-5235-4c42-962a-44039eae326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adace02-f81a-4702-b61e-6208cd831cd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4b7392e-e9ad-485a-8361-113887e28440"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Notes" ma:index="22" nillable="true" ma:displayName="Note" ma:description="Additional information about the folder or file." ma:format="Dropdown" ma:internalName="Notes">
      <xsd:simpleType>
        <xsd:restriction base="dms:Note">
          <xsd:maxLength value="255"/>
        </xsd:restriction>
      </xsd:simpleType>
    </xsd:element>
    <xsd:element name="Important" ma:index="23" nillable="true" ma:displayName="Important" ma:format="Dropdown" ma:internalName="Important">
      <xsd:simpleType>
        <xsd:restriction base="dms:Note">
          <xsd:maxLength value="255"/>
        </xsd:restrictio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outlets_x003f_" ma:index="25" nillable="true" ma:displayName="Media outlets?" ma:format="Dropdown" ma:internalName="Mediaoutlets_x003f_">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D803D6-AB9C-4BFE-96F8-7D59DFA6D595}">
  <ds:schemaRefs>
    <ds:schemaRef ds:uri="http://schemas.microsoft.com/office/2006/metadata/properties"/>
    <ds:schemaRef ds:uri="http://schemas.microsoft.com/office/infopath/2007/PartnerControls"/>
    <ds:schemaRef ds:uri="fadace02-f81a-4702-b61e-6208cd831cd3"/>
    <ds:schemaRef ds:uri="f54d0223-5235-4c42-962a-44039eae3264"/>
  </ds:schemaRefs>
</ds:datastoreItem>
</file>

<file path=customXml/itemProps2.xml><?xml version="1.0" encoding="utf-8"?>
<ds:datastoreItem xmlns:ds="http://schemas.openxmlformats.org/officeDocument/2006/customXml" ds:itemID="{F6570FD4-0A96-4702-BB3E-71FBADC22406}">
  <ds:schemaRefs>
    <ds:schemaRef ds:uri="http://schemas.microsoft.com/sharepoint/v3/contenttype/forms"/>
  </ds:schemaRefs>
</ds:datastoreItem>
</file>

<file path=customXml/itemProps3.xml><?xml version="1.0" encoding="utf-8"?>
<ds:datastoreItem xmlns:ds="http://schemas.openxmlformats.org/officeDocument/2006/customXml" ds:itemID="{49451FD0-E691-4EE0-8359-9A4C4B6025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4d0223-5235-4c42-962a-44039eae3264"/>
    <ds:schemaRef ds:uri="fadace02-f81a-4702-b61e-6208cd831c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374</TotalTime>
  <Words>2930</Words>
  <Application>Microsoft Office PowerPoint</Application>
  <PresentationFormat>Widescreen</PresentationFormat>
  <Paragraphs>152</Paragraphs>
  <Slides>25</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25</vt:i4>
      </vt:variant>
    </vt:vector>
  </HeadingPairs>
  <TitlesOfParts>
    <vt:vector size="34" baseType="lpstr">
      <vt:lpstr>Aptos</vt:lpstr>
      <vt:lpstr>Aptos Display</vt:lpstr>
      <vt:lpstr>Arial</vt:lpstr>
      <vt:lpstr>Calibri</vt:lpstr>
      <vt:lpstr>Symbol</vt:lpstr>
      <vt:lpstr>Times New Roman</vt:lpstr>
      <vt:lpstr>Office Theme</vt:lpstr>
      <vt:lpstr>1_Office Theme</vt:lpstr>
      <vt:lpstr>2_Office Theme</vt:lpstr>
      <vt:lpstr>PowerPoint Presentation</vt:lpstr>
      <vt:lpstr>PowerPoint Presentation</vt:lpstr>
      <vt:lpstr>Definition of “disability” under Title III of the Americans with Disabilities Act</vt:lpstr>
      <vt:lpstr>Definition of “disability” under Title III of the Americans with Disabilities Act</vt:lpstr>
      <vt:lpstr>Places of public accommodation under Title III of the ADA</vt:lpstr>
      <vt:lpstr>Service animals under Title III of the ADA</vt:lpstr>
      <vt:lpstr>Service animals under Title III of the ADA</vt:lpstr>
      <vt:lpstr>Service animals under Title III of the ADA</vt:lpstr>
      <vt:lpstr>Service animals under Title III of the ADA</vt:lpstr>
      <vt:lpstr>Service animals under Title III of the ADA</vt:lpstr>
      <vt:lpstr>Service animals under Title III of the ADA</vt:lpstr>
      <vt:lpstr>Ohio law protecting “animal assistants”</vt:lpstr>
      <vt:lpstr>Fair Housing Act </vt:lpstr>
      <vt:lpstr>Fair Housing Act</vt:lpstr>
      <vt:lpstr>Fair Housing Act</vt:lpstr>
      <vt:lpstr>Fair Housing Act</vt:lpstr>
      <vt:lpstr>Back to Title III of the ADA!</vt:lpstr>
      <vt:lpstr>Effective communication</vt:lpstr>
      <vt:lpstr>Auxiliary aids and services</vt:lpstr>
      <vt:lpstr>Effective communication</vt:lpstr>
      <vt:lpstr>Effective communication</vt:lpstr>
      <vt:lpstr>Physical accessibility of facilities</vt:lpstr>
      <vt:lpstr>Examples of barrier removal</vt:lpstr>
      <vt:lpstr>Final thoughts!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LOREM IPSUM</dc:title>
  <dc:creator>Helena Corredera</dc:creator>
  <cp:lastModifiedBy>Kevin Truitt</cp:lastModifiedBy>
  <cp:revision>10</cp:revision>
  <dcterms:created xsi:type="dcterms:W3CDTF">2024-03-22T18:41:03Z</dcterms:created>
  <dcterms:modified xsi:type="dcterms:W3CDTF">2025-03-13T14:38:40Z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0x0101002F29DCF1913C6F48AA4E3718B8F18449</vt:lpwstr>
  </property>
  <property fmtid="{D5CDD505-2E9C-101B-9397-08002B2CF9AE}" pid="3" name="MediaServiceImageTags">
    <vt:lpwstr/>
  </property>
</Properties>
</file>