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11"/>
  </p:notesMasterIdLst>
  <p:sldIdLst>
    <p:sldId id="256" r:id="rId3"/>
    <p:sldId id="264" r:id="rId4"/>
    <p:sldId id="262" r:id="rId5"/>
    <p:sldId id="268" r:id="rId6"/>
    <p:sldId id="267" r:id="rId7"/>
    <p:sldId id="269" r:id="rId8"/>
    <p:sldId id="271" r:id="rId9"/>
    <p:sldId id="872"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ED6"/>
    <a:srgbClr val="004F6D"/>
    <a:srgbClr val="9B4F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3" autoAdjust="0"/>
    <p:restoredTop sz="92430" autoAdjust="0"/>
  </p:normalViewPr>
  <p:slideViewPr>
    <p:cSldViewPr snapToGrid="0">
      <p:cViewPr varScale="1">
        <p:scale>
          <a:sx n="111" d="100"/>
          <a:sy n="111" d="100"/>
        </p:scale>
        <p:origin x="1650" y="96"/>
      </p:cViewPr>
      <p:guideLst/>
    </p:cSldViewPr>
  </p:slideViewPr>
  <p:notesTextViewPr>
    <p:cViewPr>
      <p:scale>
        <a:sx n="3" d="2"/>
        <a:sy n="3" d="2"/>
      </p:scale>
      <p:origin x="0" y="0"/>
    </p:cViewPr>
  </p:notesTextViewPr>
  <p:sorterViewPr>
    <p:cViewPr varScale="1">
      <p:scale>
        <a:sx n="100" d="100"/>
        <a:sy n="100" d="100"/>
      </p:scale>
      <p:origin x="0" y="-3149"/>
    </p:cViewPr>
  </p:sorterViewPr>
  <p:notesViewPr>
    <p:cSldViewPr snapToGrid="0">
      <p:cViewPr varScale="1">
        <p:scale>
          <a:sx n="41" d="100"/>
          <a:sy n="41" d="100"/>
        </p:scale>
        <p:origin x="2347" y="4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4B7440-42C3-498A-82B4-7620E3683677}" type="datetimeFigureOut">
              <a:rPr lang="en-US" smtClean="0"/>
              <a:t>7/22/2025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200C94-B52A-4CAA-80D5-FCDF04CF3A24}" type="slidenum">
              <a:rPr lang="en-US" smtClean="0"/>
              <a:t>‹#›</a:t>
            </a:fld>
            <a:endParaRPr lang="en-US"/>
          </a:p>
        </p:txBody>
      </p:sp>
    </p:spTree>
    <p:extLst>
      <p:ext uri="{BB962C8B-B14F-4D97-AF65-F5344CB8AC3E}">
        <p14:creationId xmlns:p14="http://schemas.microsoft.com/office/powerpoint/2010/main" val="4984092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04200C94-B52A-4CAA-80D5-FCDF04CF3A24}" type="slidenum">
              <a:rPr lang="en-US" smtClean="0"/>
              <a:t>1</a:t>
            </a:fld>
            <a:endParaRPr lang="en-US"/>
          </a:p>
        </p:txBody>
      </p:sp>
      <p:sp>
        <p:nvSpPr>
          <p:cNvPr id="5" name="Notes Placeholder 4"/>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5946203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04200C94-B52A-4CAA-80D5-FCDF04CF3A24}" type="slidenum">
              <a:rPr lang="en-US" smtClean="0"/>
              <a:t>2</a:t>
            </a:fld>
            <a:endParaRPr lang="en-US"/>
          </a:p>
        </p:txBody>
      </p:sp>
      <p:sp>
        <p:nvSpPr>
          <p:cNvPr id="5" name="Notes Placeholder 4"/>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5381013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04200C94-B52A-4CAA-80D5-FCDF04CF3A24}" type="slidenum">
              <a:rPr lang="en-US" smtClean="0"/>
              <a:t>3</a:t>
            </a:fld>
            <a:endParaRPr lang="en-US"/>
          </a:p>
        </p:txBody>
      </p:sp>
      <p:sp>
        <p:nvSpPr>
          <p:cNvPr id="5" name="Notes Placeholder 4"/>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12219867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200C94-B52A-4CAA-80D5-FCDF04CF3A24}" type="slidenum">
              <a:rPr lang="en-US" smtClean="0"/>
              <a:t>4</a:t>
            </a:fld>
            <a:endParaRPr lang="en-US"/>
          </a:p>
        </p:txBody>
      </p:sp>
    </p:spTree>
    <p:extLst>
      <p:ext uri="{BB962C8B-B14F-4D97-AF65-F5344CB8AC3E}">
        <p14:creationId xmlns:p14="http://schemas.microsoft.com/office/powerpoint/2010/main" val="3339558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200C94-B52A-4CAA-80D5-FCDF04CF3A24}" type="slidenum">
              <a:rPr lang="en-US" smtClean="0"/>
              <a:t>5</a:t>
            </a:fld>
            <a:endParaRPr lang="en-US"/>
          </a:p>
        </p:txBody>
      </p:sp>
    </p:spTree>
    <p:extLst>
      <p:ext uri="{BB962C8B-B14F-4D97-AF65-F5344CB8AC3E}">
        <p14:creationId xmlns:p14="http://schemas.microsoft.com/office/powerpoint/2010/main" val="9535830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200C94-B52A-4CAA-80D5-FCDF04CF3A24}" type="slidenum">
              <a:rPr lang="en-US" smtClean="0"/>
              <a:t>6</a:t>
            </a:fld>
            <a:endParaRPr lang="en-US"/>
          </a:p>
        </p:txBody>
      </p:sp>
    </p:spTree>
    <p:extLst>
      <p:ext uri="{BB962C8B-B14F-4D97-AF65-F5344CB8AC3E}">
        <p14:creationId xmlns:p14="http://schemas.microsoft.com/office/powerpoint/2010/main" val="27153941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200C94-B52A-4CAA-80D5-FCDF04CF3A24}" type="slidenum">
              <a:rPr lang="en-US" smtClean="0"/>
              <a:t>7</a:t>
            </a:fld>
            <a:endParaRPr lang="en-US"/>
          </a:p>
        </p:txBody>
      </p:sp>
    </p:spTree>
    <p:extLst>
      <p:ext uri="{BB962C8B-B14F-4D97-AF65-F5344CB8AC3E}">
        <p14:creationId xmlns:p14="http://schemas.microsoft.com/office/powerpoint/2010/main" val="19741324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a:extLst>
              <a:ext uri="{FF2B5EF4-FFF2-40B4-BE49-F238E27FC236}">
                <a16:creationId xmlns:a16="http://schemas.microsoft.com/office/drawing/2014/main" id="{E2A7CFA2-E400-4FFF-8D47-67549B724753}"/>
              </a:ext>
            </a:extLst>
          </p:cNvPr>
          <p:cNvSpPr>
            <a:spLocks noGrp="1" noRot="1" noChangeAspect="1" noChangeArrowheads="1" noTextEdit="1"/>
          </p:cNvSpPr>
          <p:nvPr>
            <p:ph type="sldImg"/>
          </p:nvPr>
        </p:nvSpPr>
        <p:spPr>
          <a:ln/>
        </p:spPr>
      </p:sp>
      <p:sp>
        <p:nvSpPr>
          <p:cNvPr id="35843" name="Notes Placeholder 2">
            <a:extLst>
              <a:ext uri="{FF2B5EF4-FFF2-40B4-BE49-F238E27FC236}">
                <a16:creationId xmlns:a16="http://schemas.microsoft.com/office/drawing/2014/main" id="{0A4AB766-D9F4-499B-8A3B-5896920C62CD}"/>
              </a:ext>
            </a:extLst>
          </p:cNvPr>
          <p:cNvSpPr>
            <a:spLocks noGrp="1" noChangeArrowheads="1"/>
          </p:cNvSpPr>
          <p:nvPr>
            <p:ph type="body" idx="1"/>
          </p:nvPr>
        </p:nvSpPr>
        <p:spPr>
          <a:xfrm>
            <a:off x="746986" y="4637441"/>
            <a:ext cx="5983485" cy="49863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482011" lvl="1" defTabSz="489661">
              <a:spcAft>
                <a:spcPts val="639"/>
              </a:spcAft>
            </a:pPr>
            <a:endParaRPr lang="en-US" altLang="en-US" dirty="0">
              <a:latin typeface="Franklin Gothic Book" panose="020B0503020102020204" pitchFamily="34" charset="0"/>
              <a:cs typeface="Arial" panose="020B0604020202020204" pitchFamily="34" charset="0"/>
            </a:endParaRPr>
          </a:p>
        </p:txBody>
      </p:sp>
      <p:sp>
        <p:nvSpPr>
          <p:cNvPr id="35844" name="Slide Number Placeholder 3">
            <a:extLst>
              <a:ext uri="{FF2B5EF4-FFF2-40B4-BE49-F238E27FC236}">
                <a16:creationId xmlns:a16="http://schemas.microsoft.com/office/drawing/2014/main" id="{9366F373-5494-42CF-B960-634E03F1061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74732">
              <a:defRPr>
                <a:solidFill>
                  <a:schemeClr val="tx1"/>
                </a:solidFill>
                <a:latin typeface="Arial" panose="020B0604020202020204" pitchFamily="34" charset="0"/>
              </a:defRPr>
            </a:lvl1pPr>
            <a:lvl2pPr marL="769687" indent="-293797" defTabSz="974732">
              <a:defRPr>
                <a:solidFill>
                  <a:schemeClr val="tx1"/>
                </a:solidFill>
                <a:latin typeface="Arial" panose="020B0604020202020204" pitchFamily="34" charset="0"/>
              </a:defRPr>
            </a:lvl2pPr>
            <a:lvl3pPr marL="1182838" indent="-235649" defTabSz="974732">
              <a:defRPr>
                <a:solidFill>
                  <a:schemeClr val="tx1"/>
                </a:solidFill>
                <a:latin typeface="Arial" panose="020B0604020202020204" pitchFamily="34" charset="0"/>
              </a:defRPr>
            </a:lvl3pPr>
            <a:lvl4pPr marL="1657198" indent="-235649" defTabSz="974732">
              <a:defRPr>
                <a:solidFill>
                  <a:schemeClr val="tx1"/>
                </a:solidFill>
                <a:latin typeface="Arial" panose="020B0604020202020204" pitchFamily="34" charset="0"/>
              </a:defRPr>
            </a:lvl4pPr>
            <a:lvl5pPr marL="2133087" indent="-235649" defTabSz="974732">
              <a:defRPr>
                <a:solidFill>
                  <a:schemeClr val="tx1"/>
                </a:solidFill>
                <a:latin typeface="Arial" panose="020B0604020202020204" pitchFamily="34" charset="0"/>
              </a:defRPr>
            </a:lvl5pPr>
            <a:lvl6pPr marL="2573782" indent="-235649" defTabSz="974732" eaLnBrk="0" fontAlgn="base" hangingPunct="0">
              <a:spcBef>
                <a:spcPct val="0"/>
              </a:spcBef>
              <a:spcAft>
                <a:spcPct val="0"/>
              </a:spcAft>
              <a:defRPr>
                <a:solidFill>
                  <a:schemeClr val="tx1"/>
                </a:solidFill>
                <a:latin typeface="Arial" panose="020B0604020202020204" pitchFamily="34" charset="0"/>
              </a:defRPr>
            </a:lvl6pPr>
            <a:lvl7pPr marL="3014477" indent="-235649" defTabSz="974732" eaLnBrk="0" fontAlgn="base" hangingPunct="0">
              <a:spcBef>
                <a:spcPct val="0"/>
              </a:spcBef>
              <a:spcAft>
                <a:spcPct val="0"/>
              </a:spcAft>
              <a:defRPr>
                <a:solidFill>
                  <a:schemeClr val="tx1"/>
                </a:solidFill>
                <a:latin typeface="Arial" panose="020B0604020202020204" pitchFamily="34" charset="0"/>
              </a:defRPr>
            </a:lvl7pPr>
            <a:lvl8pPr marL="3455172" indent="-235649" defTabSz="974732" eaLnBrk="0" fontAlgn="base" hangingPunct="0">
              <a:spcBef>
                <a:spcPct val="0"/>
              </a:spcBef>
              <a:spcAft>
                <a:spcPct val="0"/>
              </a:spcAft>
              <a:defRPr>
                <a:solidFill>
                  <a:schemeClr val="tx1"/>
                </a:solidFill>
                <a:latin typeface="Arial" panose="020B0604020202020204" pitchFamily="34" charset="0"/>
              </a:defRPr>
            </a:lvl8pPr>
            <a:lvl9pPr marL="3895867" indent="-235649" defTabSz="974732"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74732" rtl="0" eaLnBrk="1" fontAlgn="base" latinLnBrk="0" hangingPunct="1">
              <a:lnSpc>
                <a:spcPct val="100000"/>
              </a:lnSpc>
              <a:spcBef>
                <a:spcPct val="0"/>
              </a:spcBef>
              <a:spcAft>
                <a:spcPct val="0"/>
              </a:spcAft>
              <a:buClrTx/>
              <a:buSzTx/>
              <a:buFontTx/>
              <a:buNone/>
              <a:tabLst/>
              <a:defRPr/>
            </a:pPr>
            <a:fld id="{5A56FB08-0788-4B7A-9BD3-E06327B7192E}" type="slidenum">
              <a:rPr kumimoji="0" lang="en-US" altLang="en-US" sz="10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74732" rtl="0" eaLnBrk="1" fontAlgn="base" latinLnBrk="0" hangingPunct="1">
                <a:lnSpc>
                  <a:spcPct val="100000"/>
                </a:lnSpc>
                <a:spcBef>
                  <a:spcPct val="0"/>
                </a:spcBef>
                <a:spcAft>
                  <a:spcPct val="0"/>
                </a:spcAft>
                <a:buClrTx/>
                <a:buSzTx/>
                <a:buFontTx/>
                <a:buNone/>
                <a:tabLst/>
                <a:defRPr/>
              </a:pPr>
              <a:t>8</a:t>
            </a:fld>
            <a:endParaRPr kumimoji="0" lang="en-US" altLang="en-US" sz="10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C4ACD98-8D8B-4ADB-BF14-3B2872B49B5D}" type="datetimeFigureOut">
              <a:rPr lang="en-US" smtClean="0"/>
              <a:t>7/22/2025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4BF67-D159-4518-92EC-AD522CF2D79D}" type="slidenum">
              <a:rPr lang="en-US" smtClean="0"/>
              <a:t>‹#›</a:t>
            </a:fld>
            <a:endParaRPr lang="en-US"/>
          </a:p>
        </p:txBody>
      </p:sp>
    </p:spTree>
    <p:extLst>
      <p:ext uri="{BB962C8B-B14F-4D97-AF65-F5344CB8AC3E}">
        <p14:creationId xmlns:p14="http://schemas.microsoft.com/office/powerpoint/2010/main" val="5571548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4ACD98-8D8B-4ADB-BF14-3B2872B49B5D}" type="datetimeFigureOut">
              <a:rPr lang="en-US" smtClean="0"/>
              <a:t>7/22/2025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4BF67-D159-4518-92EC-AD522CF2D79D}" type="slidenum">
              <a:rPr lang="en-US" smtClean="0"/>
              <a:t>‹#›</a:t>
            </a:fld>
            <a:endParaRPr lang="en-US"/>
          </a:p>
        </p:txBody>
      </p:sp>
    </p:spTree>
    <p:extLst>
      <p:ext uri="{BB962C8B-B14F-4D97-AF65-F5344CB8AC3E}">
        <p14:creationId xmlns:p14="http://schemas.microsoft.com/office/powerpoint/2010/main" val="17472226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C4ACD98-8D8B-4ADB-BF14-3B2872B49B5D}" type="datetimeFigureOut">
              <a:rPr lang="en-US" smtClean="0"/>
              <a:t>7/22/2025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4BF67-D159-4518-92EC-AD522CF2D79D}" type="slidenum">
              <a:rPr lang="en-US" smtClean="0"/>
              <a:t>‹#›</a:t>
            </a:fld>
            <a:endParaRPr lang="en-US"/>
          </a:p>
        </p:txBody>
      </p:sp>
    </p:spTree>
    <p:extLst>
      <p:ext uri="{BB962C8B-B14F-4D97-AF65-F5344CB8AC3E}">
        <p14:creationId xmlns:p14="http://schemas.microsoft.com/office/powerpoint/2010/main" val="18151958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C4ACD98-8D8B-4ADB-BF14-3B2872B49B5D}" type="datetimeFigureOut">
              <a:rPr lang="en-US" smtClean="0"/>
              <a:t>7/22/2025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4BF67-D159-4518-92EC-AD522CF2D79D}" type="slidenum">
              <a:rPr lang="en-US" smtClean="0"/>
              <a:t>‹#›</a:t>
            </a:fld>
            <a:endParaRPr lang="en-US"/>
          </a:p>
        </p:txBody>
      </p:sp>
    </p:spTree>
    <p:extLst>
      <p:ext uri="{BB962C8B-B14F-4D97-AF65-F5344CB8AC3E}">
        <p14:creationId xmlns:p14="http://schemas.microsoft.com/office/powerpoint/2010/main" val="12025426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C4ACD98-8D8B-4ADB-BF14-3B2872B49B5D}" type="datetimeFigureOut">
              <a:rPr lang="en-US" smtClean="0"/>
              <a:t>7/22/2025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4BF67-D159-4518-92EC-AD522CF2D79D}" type="slidenum">
              <a:rPr lang="en-US" smtClean="0"/>
              <a:t>‹#›</a:t>
            </a:fld>
            <a:endParaRPr lang="en-US"/>
          </a:p>
        </p:txBody>
      </p:sp>
    </p:spTree>
    <p:extLst>
      <p:ext uri="{BB962C8B-B14F-4D97-AF65-F5344CB8AC3E}">
        <p14:creationId xmlns:p14="http://schemas.microsoft.com/office/powerpoint/2010/main" val="19236346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C4ACD98-8D8B-4ADB-BF14-3B2872B49B5D}" type="datetimeFigureOut">
              <a:rPr lang="en-US" smtClean="0"/>
              <a:t>7/22/2025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4BF67-D159-4518-92EC-AD522CF2D79D}" type="slidenum">
              <a:rPr lang="en-US" smtClean="0"/>
              <a:t>‹#›</a:t>
            </a:fld>
            <a:endParaRPr lang="en-US"/>
          </a:p>
        </p:txBody>
      </p:sp>
    </p:spTree>
    <p:extLst>
      <p:ext uri="{BB962C8B-B14F-4D97-AF65-F5344CB8AC3E}">
        <p14:creationId xmlns:p14="http://schemas.microsoft.com/office/powerpoint/2010/main" val="10787118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4ACD98-8D8B-4ADB-BF14-3B2872B49B5D}" type="datetimeFigureOut">
              <a:rPr lang="en-US" smtClean="0"/>
              <a:t>7/22/2025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4BF67-D159-4518-92EC-AD522CF2D79D}" type="slidenum">
              <a:rPr lang="en-US" smtClean="0"/>
              <a:t>‹#›</a:t>
            </a:fld>
            <a:endParaRPr lang="en-US"/>
          </a:p>
        </p:txBody>
      </p:sp>
    </p:spTree>
    <p:extLst>
      <p:ext uri="{BB962C8B-B14F-4D97-AF65-F5344CB8AC3E}">
        <p14:creationId xmlns:p14="http://schemas.microsoft.com/office/powerpoint/2010/main" val="691574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C4ACD98-8D8B-4ADB-BF14-3B2872B49B5D}" type="datetimeFigureOut">
              <a:rPr lang="en-US" smtClean="0"/>
              <a:t>7/22/2025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4BF67-D159-4518-92EC-AD522CF2D79D}" type="slidenum">
              <a:rPr lang="en-US" smtClean="0"/>
              <a:t>‹#›</a:t>
            </a:fld>
            <a:endParaRPr lang="en-US"/>
          </a:p>
        </p:txBody>
      </p:sp>
    </p:spTree>
    <p:extLst>
      <p:ext uri="{BB962C8B-B14F-4D97-AF65-F5344CB8AC3E}">
        <p14:creationId xmlns:p14="http://schemas.microsoft.com/office/powerpoint/2010/main" val="31366431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C4ACD98-8D8B-4ADB-BF14-3B2872B49B5D}" type="datetimeFigureOut">
              <a:rPr lang="en-US" smtClean="0"/>
              <a:t>7/22/2025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4BF67-D159-4518-92EC-AD522CF2D79D}" type="slidenum">
              <a:rPr lang="en-US" smtClean="0"/>
              <a:t>‹#›</a:t>
            </a:fld>
            <a:endParaRPr lang="en-US"/>
          </a:p>
        </p:txBody>
      </p:sp>
    </p:spTree>
    <p:extLst>
      <p:ext uri="{BB962C8B-B14F-4D97-AF65-F5344CB8AC3E}">
        <p14:creationId xmlns:p14="http://schemas.microsoft.com/office/powerpoint/2010/main" val="41792956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4ACD98-8D8B-4ADB-BF14-3B2872B49B5D}" type="datetimeFigureOut">
              <a:rPr lang="en-US" smtClean="0"/>
              <a:t>7/22/2025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4BF67-D159-4518-92EC-AD522CF2D79D}" type="slidenum">
              <a:rPr lang="en-US" smtClean="0"/>
              <a:t>‹#›</a:t>
            </a:fld>
            <a:endParaRPr lang="en-US"/>
          </a:p>
        </p:txBody>
      </p:sp>
    </p:spTree>
    <p:extLst>
      <p:ext uri="{BB962C8B-B14F-4D97-AF65-F5344CB8AC3E}">
        <p14:creationId xmlns:p14="http://schemas.microsoft.com/office/powerpoint/2010/main" val="36610503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4ACD98-8D8B-4ADB-BF14-3B2872B49B5D}" type="datetimeFigureOut">
              <a:rPr lang="en-US" smtClean="0"/>
              <a:t>7/22/2025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4BF67-D159-4518-92EC-AD522CF2D79D}" type="slidenum">
              <a:rPr lang="en-US" smtClean="0"/>
              <a:t>‹#›</a:t>
            </a:fld>
            <a:endParaRPr lang="en-US"/>
          </a:p>
        </p:txBody>
      </p:sp>
    </p:spTree>
    <p:extLst>
      <p:ext uri="{BB962C8B-B14F-4D97-AF65-F5344CB8AC3E}">
        <p14:creationId xmlns:p14="http://schemas.microsoft.com/office/powerpoint/2010/main" val="1565348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A3F9D890-E08D-4293-9700-C95B9054477E}"/>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a:extLst>
              <a:ext uri="{FF2B5EF4-FFF2-40B4-BE49-F238E27FC236}">
                <a16:creationId xmlns:a16="http://schemas.microsoft.com/office/drawing/2014/main" id="{26E58749-EFA8-4589-99CF-5174DBDD50FA}"/>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a:extLst>
              <a:ext uri="{FF2B5EF4-FFF2-40B4-BE49-F238E27FC236}">
                <a16:creationId xmlns:a16="http://schemas.microsoft.com/office/drawing/2014/main" id="{05A54FE3-C609-4A0E-BEF6-1D8CF73BD7D0}"/>
              </a:ext>
            </a:extLst>
          </p:cNvPr>
          <p:cNvSpPr>
            <a:spLocks noGrp="1" noChangeArrowheads="1"/>
          </p:cNvSpPr>
          <p:nvPr>
            <p:ph type="sldNum" sz="quarter" idx="12"/>
          </p:nvPr>
        </p:nvSpPr>
        <p:spPr>
          <a:ln/>
        </p:spPr>
        <p:txBody>
          <a:bodyPr/>
          <a:lstStyle>
            <a:lvl1pPr>
              <a:defRPr/>
            </a:lvl1pPr>
          </a:lstStyle>
          <a:p>
            <a:pPr>
              <a:defRPr/>
            </a:pPr>
            <a:fld id="{AF958474-2DD9-439F-9753-0F456C44A19D}" type="slidenum">
              <a:rPr lang="en-US" altLang="en-US"/>
              <a:pPr>
                <a:defRPr/>
              </a:pPr>
              <a:t>‹#›</a:t>
            </a:fld>
            <a:endParaRPr lang="en-US" altLang="en-US" dirty="0"/>
          </a:p>
        </p:txBody>
      </p:sp>
    </p:spTree>
    <p:extLst>
      <p:ext uri="{BB962C8B-B14F-4D97-AF65-F5344CB8AC3E}">
        <p14:creationId xmlns:p14="http://schemas.microsoft.com/office/powerpoint/2010/main" val="41447726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5A4DC96D-B0D9-440D-8BDB-615064F74DA5}"/>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a:extLst>
              <a:ext uri="{FF2B5EF4-FFF2-40B4-BE49-F238E27FC236}">
                <a16:creationId xmlns:a16="http://schemas.microsoft.com/office/drawing/2014/main" id="{6896B377-82A5-49AE-82E2-B6E3EDC3B147}"/>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a:extLst>
              <a:ext uri="{FF2B5EF4-FFF2-40B4-BE49-F238E27FC236}">
                <a16:creationId xmlns:a16="http://schemas.microsoft.com/office/drawing/2014/main" id="{ED947D13-F97E-41CD-9FD6-DE930518D0FD}"/>
              </a:ext>
            </a:extLst>
          </p:cNvPr>
          <p:cNvSpPr>
            <a:spLocks noGrp="1" noChangeArrowheads="1"/>
          </p:cNvSpPr>
          <p:nvPr>
            <p:ph type="sldNum" sz="quarter" idx="12"/>
          </p:nvPr>
        </p:nvSpPr>
        <p:spPr>
          <a:ln/>
        </p:spPr>
        <p:txBody>
          <a:bodyPr/>
          <a:lstStyle>
            <a:lvl1pPr>
              <a:defRPr/>
            </a:lvl1pPr>
          </a:lstStyle>
          <a:p>
            <a:pPr>
              <a:defRPr/>
            </a:pPr>
            <a:fld id="{3BB64AA6-FA4F-40CC-B50E-1ED739E4394F}" type="slidenum">
              <a:rPr lang="en-US" altLang="en-US"/>
              <a:pPr>
                <a:defRPr/>
              </a:pPr>
              <a:t>‹#›</a:t>
            </a:fld>
            <a:endParaRPr lang="en-US" altLang="en-US" dirty="0"/>
          </a:p>
        </p:txBody>
      </p:sp>
    </p:spTree>
    <p:extLst>
      <p:ext uri="{BB962C8B-B14F-4D97-AF65-F5344CB8AC3E}">
        <p14:creationId xmlns:p14="http://schemas.microsoft.com/office/powerpoint/2010/main" val="9335017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10A28337-7D2F-4393-89FA-27F053F6FF67}"/>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a:extLst>
              <a:ext uri="{FF2B5EF4-FFF2-40B4-BE49-F238E27FC236}">
                <a16:creationId xmlns:a16="http://schemas.microsoft.com/office/drawing/2014/main" id="{A6637A53-A675-4658-B371-E46361FDFE1E}"/>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a:extLst>
              <a:ext uri="{FF2B5EF4-FFF2-40B4-BE49-F238E27FC236}">
                <a16:creationId xmlns:a16="http://schemas.microsoft.com/office/drawing/2014/main" id="{9B83B456-CFD6-41DA-B3A1-363D23F7108F}"/>
              </a:ext>
            </a:extLst>
          </p:cNvPr>
          <p:cNvSpPr>
            <a:spLocks noGrp="1" noChangeArrowheads="1"/>
          </p:cNvSpPr>
          <p:nvPr>
            <p:ph type="sldNum" sz="quarter" idx="12"/>
          </p:nvPr>
        </p:nvSpPr>
        <p:spPr>
          <a:ln/>
        </p:spPr>
        <p:txBody>
          <a:bodyPr/>
          <a:lstStyle>
            <a:lvl1pPr>
              <a:defRPr/>
            </a:lvl1pPr>
          </a:lstStyle>
          <a:p>
            <a:pPr>
              <a:defRPr/>
            </a:pPr>
            <a:fld id="{191B71C1-0C2C-4D59-BB14-26A6E06B7FAB}" type="slidenum">
              <a:rPr lang="en-US" altLang="en-US"/>
              <a:pPr>
                <a:defRPr/>
              </a:pPr>
              <a:t>‹#›</a:t>
            </a:fld>
            <a:endParaRPr lang="en-US" altLang="en-US" dirty="0"/>
          </a:p>
        </p:txBody>
      </p:sp>
    </p:spTree>
    <p:extLst>
      <p:ext uri="{BB962C8B-B14F-4D97-AF65-F5344CB8AC3E}">
        <p14:creationId xmlns:p14="http://schemas.microsoft.com/office/powerpoint/2010/main" val="20049170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CB917B55-CE04-48C7-9568-E4E499FD53DB}"/>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a:extLst>
              <a:ext uri="{FF2B5EF4-FFF2-40B4-BE49-F238E27FC236}">
                <a16:creationId xmlns:a16="http://schemas.microsoft.com/office/drawing/2014/main" id="{23B7EEF3-804A-45D2-97BB-A2A731B87F97}"/>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a:extLst>
              <a:ext uri="{FF2B5EF4-FFF2-40B4-BE49-F238E27FC236}">
                <a16:creationId xmlns:a16="http://schemas.microsoft.com/office/drawing/2014/main" id="{950F92A2-3D3F-4DC5-986F-07034691F5D3}"/>
              </a:ext>
            </a:extLst>
          </p:cNvPr>
          <p:cNvSpPr>
            <a:spLocks noGrp="1" noChangeArrowheads="1"/>
          </p:cNvSpPr>
          <p:nvPr>
            <p:ph type="sldNum" sz="quarter" idx="12"/>
          </p:nvPr>
        </p:nvSpPr>
        <p:spPr>
          <a:ln/>
        </p:spPr>
        <p:txBody>
          <a:bodyPr/>
          <a:lstStyle>
            <a:lvl1pPr>
              <a:defRPr/>
            </a:lvl1pPr>
          </a:lstStyle>
          <a:p>
            <a:pPr>
              <a:defRPr/>
            </a:pPr>
            <a:fld id="{1D73DD53-5B6C-47B6-9875-C47D827E88CE}" type="slidenum">
              <a:rPr lang="en-US" altLang="en-US"/>
              <a:pPr>
                <a:defRPr/>
              </a:pPr>
              <a:t>‹#›</a:t>
            </a:fld>
            <a:endParaRPr lang="en-US" altLang="en-US" dirty="0"/>
          </a:p>
        </p:txBody>
      </p:sp>
    </p:spTree>
    <p:extLst>
      <p:ext uri="{BB962C8B-B14F-4D97-AF65-F5344CB8AC3E}">
        <p14:creationId xmlns:p14="http://schemas.microsoft.com/office/powerpoint/2010/main" val="17463259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0B3D47DB-658B-47E7-AC96-DD7AF0ED1830}"/>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a:extLst>
              <a:ext uri="{FF2B5EF4-FFF2-40B4-BE49-F238E27FC236}">
                <a16:creationId xmlns:a16="http://schemas.microsoft.com/office/drawing/2014/main" id="{7F2D7489-E976-4435-BED0-218EFDEEBBC4}"/>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a:extLst>
              <a:ext uri="{FF2B5EF4-FFF2-40B4-BE49-F238E27FC236}">
                <a16:creationId xmlns:a16="http://schemas.microsoft.com/office/drawing/2014/main" id="{A0CDDB65-35FE-4AAE-8657-6CE410511ED1}"/>
              </a:ext>
            </a:extLst>
          </p:cNvPr>
          <p:cNvSpPr>
            <a:spLocks noGrp="1" noChangeArrowheads="1"/>
          </p:cNvSpPr>
          <p:nvPr>
            <p:ph type="sldNum" sz="quarter" idx="12"/>
          </p:nvPr>
        </p:nvSpPr>
        <p:spPr>
          <a:ln/>
        </p:spPr>
        <p:txBody>
          <a:bodyPr/>
          <a:lstStyle>
            <a:lvl1pPr>
              <a:defRPr/>
            </a:lvl1pPr>
          </a:lstStyle>
          <a:p>
            <a:pPr>
              <a:defRPr/>
            </a:pPr>
            <a:fld id="{45BB7CF0-3639-43B9-988C-EE40A05C5DC2}" type="slidenum">
              <a:rPr lang="en-US" altLang="en-US"/>
              <a:pPr>
                <a:defRPr/>
              </a:pPr>
              <a:t>‹#›</a:t>
            </a:fld>
            <a:endParaRPr lang="en-US" altLang="en-US" dirty="0"/>
          </a:p>
        </p:txBody>
      </p:sp>
    </p:spTree>
    <p:extLst>
      <p:ext uri="{BB962C8B-B14F-4D97-AF65-F5344CB8AC3E}">
        <p14:creationId xmlns:p14="http://schemas.microsoft.com/office/powerpoint/2010/main" val="42331770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A3D6F45E-E327-42FC-9846-A19AB4A18675}"/>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a:extLst>
              <a:ext uri="{FF2B5EF4-FFF2-40B4-BE49-F238E27FC236}">
                <a16:creationId xmlns:a16="http://schemas.microsoft.com/office/drawing/2014/main" id="{FCE74108-3B2A-4722-9877-F82E269E18A7}"/>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a:extLst>
              <a:ext uri="{FF2B5EF4-FFF2-40B4-BE49-F238E27FC236}">
                <a16:creationId xmlns:a16="http://schemas.microsoft.com/office/drawing/2014/main" id="{69D8E287-04D6-4E4E-B3D3-0EC2043DED84}"/>
              </a:ext>
            </a:extLst>
          </p:cNvPr>
          <p:cNvSpPr>
            <a:spLocks noGrp="1" noChangeArrowheads="1"/>
          </p:cNvSpPr>
          <p:nvPr>
            <p:ph type="sldNum" sz="quarter" idx="12"/>
          </p:nvPr>
        </p:nvSpPr>
        <p:spPr>
          <a:ln/>
        </p:spPr>
        <p:txBody>
          <a:bodyPr/>
          <a:lstStyle>
            <a:lvl1pPr>
              <a:defRPr/>
            </a:lvl1pPr>
          </a:lstStyle>
          <a:p>
            <a:pPr>
              <a:defRPr/>
            </a:pPr>
            <a:fld id="{6BA2E265-FED1-4DFA-9419-9B92B3C93B34}" type="slidenum">
              <a:rPr lang="en-US" altLang="en-US"/>
              <a:pPr>
                <a:defRPr/>
              </a:pPr>
              <a:t>‹#›</a:t>
            </a:fld>
            <a:endParaRPr lang="en-US" altLang="en-US" dirty="0"/>
          </a:p>
        </p:txBody>
      </p:sp>
    </p:spTree>
    <p:extLst>
      <p:ext uri="{BB962C8B-B14F-4D97-AF65-F5344CB8AC3E}">
        <p14:creationId xmlns:p14="http://schemas.microsoft.com/office/powerpoint/2010/main" val="29701427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92617B75-2FFA-47EB-BE41-89DDB247124F}"/>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a:extLst>
              <a:ext uri="{FF2B5EF4-FFF2-40B4-BE49-F238E27FC236}">
                <a16:creationId xmlns:a16="http://schemas.microsoft.com/office/drawing/2014/main" id="{16C0E17F-E2EC-4BE7-BFC7-7E21E6B6E2FB}"/>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a:extLst>
              <a:ext uri="{FF2B5EF4-FFF2-40B4-BE49-F238E27FC236}">
                <a16:creationId xmlns:a16="http://schemas.microsoft.com/office/drawing/2014/main" id="{5953CABB-65F7-4D3B-9AA9-5DAE8B485058}"/>
              </a:ext>
            </a:extLst>
          </p:cNvPr>
          <p:cNvSpPr>
            <a:spLocks noGrp="1" noChangeArrowheads="1"/>
          </p:cNvSpPr>
          <p:nvPr>
            <p:ph type="sldNum" sz="quarter" idx="12"/>
          </p:nvPr>
        </p:nvSpPr>
        <p:spPr>
          <a:ln/>
        </p:spPr>
        <p:txBody>
          <a:bodyPr/>
          <a:lstStyle>
            <a:lvl1pPr>
              <a:defRPr/>
            </a:lvl1pPr>
          </a:lstStyle>
          <a:p>
            <a:pPr>
              <a:defRPr/>
            </a:pPr>
            <a:fld id="{65005F7A-434D-4F9F-8DA7-D9EF16E74984}" type="slidenum">
              <a:rPr lang="en-US" altLang="en-US"/>
              <a:pPr>
                <a:defRPr/>
              </a:pPr>
              <a:t>‹#›</a:t>
            </a:fld>
            <a:endParaRPr lang="en-US" altLang="en-US" dirty="0"/>
          </a:p>
        </p:txBody>
      </p:sp>
    </p:spTree>
    <p:extLst>
      <p:ext uri="{BB962C8B-B14F-4D97-AF65-F5344CB8AC3E}">
        <p14:creationId xmlns:p14="http://schemas.microsoft.com/office/powerpoint/2010/main" val="19663020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6B296B75-E709-49FF-97E1-B212A2E01F36}"/>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a:extLst>
              <a:ext uri="{FF2B5EF4-FFF2-40B4-BE49-F238E27FC236}">
                <a16:creationId xmlns:a16="http://schemas.microsoft.com/office/drawing/2014/main" id="{11370A57-1A55-4C43-A920-6375A1D870EE}"/>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a:extLst>
              <a:ext uri="{FF2B5EF4-FFF2-40B4-BE49-F238E27FC236}">
                <a16:creationId xmlns:a16="http://schemas.microsoft.com/office/drawing/2014/main" id="{2AB61BDB-9CF3-4208-A94A-5033752D8422}"/>
              </a:ext>
            </a:extLst>
          </p:cNvPr>
          <p:cNvSpPr>
            <a:spLocks noGrp="1" noChangeArrowheads="1"/>
          </p:cNvSpPr>
          <p:nvPr>
            <p:ph type="sldNum" sz="quarter" idx="12"/>
          </p:nvPr>
        </p:nvSpPr>
        <p:spPr>
          <a:ln/>
        </p:spPr>
        <p:txBody>
          <a:bodyPr/>
          <a:lstStyle>
            <a:lvl1pPr>
              <a:defRPr/>
            </a:lvl1pPr>
          </a:lstStyle>
          <a:p>
            <a:pPr>
              <a:defRPr/>
            </a:pPr>
            <a:fld id="{DF398027-EDA9-4650-BC12-08B05A138230}" type="slidenum">
              <a:rPr lang="en-US" altLang="en-US"/>
              <a:pPr>
                <a:defRPr/>
              </a:pPr>
              <a:t>‹#›</a:t>
            </a:fld>
            <a:endParaRPr lang="en-US" altLang="en-US" dirty="0"/>
          </a:p>
        </p:txBody>
      </p:sp>
    </p:spTree>
    <p:extLst>
      <p:ext uri="{BB962C8B-B14F-4D97-AF65-F5344CB8AC3E}">
        <p14:creationId xmlns:p14="http://schemas.microsoft.com/office/powerpoint/2010/main" val="4893589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10567187-D295-4186-BB1F-635F1C2A71F0}"/>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a:extLst>
              <a:ext uri="{FF2B5EF4-FFF2-40B4-BE49-F238E27FC236}">
                <a16:creationId xmlns:a16="http://schemas.microsoft.com/office/drawing/2014/main" id="{DD64F8E9-5764-4C23-9C82-979DC6BC9193}"/>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a:extLst>
              <a:ext uri="{FF2B5EF4-FFF2-40B4-BE49-F238E27FC236}">
                <a16:creationId xmlns:a16="http://schemas.microsoft.com/office/drawing/2014/main" id="{EFBA693D-5F12-442F-BCCE-8745C29DD6C5}"/>
              </a:ext>
            </a:extLst>
          </p:cNvPr>
          <p:cNvSpPr>
            <a:spLocks noGrp="1" noChangeArrowheads="1"/>
          </p:cNvSpPr>
          <p:nvPr>
            <p:ph type="sldNum" sz="quarter" idx="12"/>
          </p:nvPr>
        </p:nvSpPr>
        <p:spPr>
          <a:ln/>
        </p:spPr>
        <p:txBody>
          <a:bodyPr/>
          <a:lstStyle>
            <a:lvl1pPr>
              <a:defRPr/>
            </a:lvl1pPr>
          </a:lstStyle>
          <a:p>
            <a:pPr>
              <a:defRPr/>
            </a:pPr>
            <a:fld id="{C0DD6415-0354-4972-BD11-3C764108FC45}" type="slidenum">
              <a:rPr lang="en-US" altLang="en-US"/>
              <a:pPr>
                <a:defRPr/>
              </a:pPr>
              <a:t>‹#›</a:t>
            </a:fld>
            <a:endParaRPr lang="en-US" altLang="en-US" dirty="0"/>
          </a:p>
        </p:txBody>
      </p:sp>
    </p:spTree>
    <p:extLst>
      <p:ext uri="{BB962C8B-B14F-4D97-AF65-F5344CB8AC3E}">
        <p14:creationId xmlns:p14="http://schemas.microsoft.com/office/powerpoint/2010/main" val="20437597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4A6E49A7-6637-43F4-A705-F9953BAFE4CB}"/>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a:extLst>
              <a:ext uri="{FF2B5EF4-FFF2-40B4-BE49-F238E27FC236}">
                <a16:creationId xmlns:a16="http://schemas.microsoft.com/office/drawing/2014/main" id="{943170F0-5A62-441F-8D09-C1F6EB9FBC4A}"/>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a:extLst>
              <a:ext uri="{FF2B5EF4-FFF2-40B4-BE49-F238E27FC236}">
                <a16:creationId xmlns:a16="http://schemas.microsoft.com/office/drawing/2014/main" id="{E8702759-292B-4D1D-BDA8-0C0537E9CC14}"/>
              </a:ext>
            </a:extLst>
          </p:cNvPr>
          <p:cNvSpPr>
            <a:spLocks noGrp="1" noChangeArrowheads="1"/>
          </p:cNvSpPr>
          <p:nvPr>
            <p:ph type="sldNum" sz="quarter" idx="12"/>
          </p:nvPr>
        </p:nvSpPr>
        <p:spPr>
          <a:ln/>
        </p:spPr>
        <p:txBody>
          <a:bodyPr/>
          <a:lstStyle>
            <a:lvl1pPr>
              <a:defRPr/>
            </a:lvl1pPr>
          </a:lstStyle>
          <a:p>
            <a:pPr>
              <a:defRPr/>
            </a:pPr>
            <a:fld id="{1ABFFE09-A436-4203-B97B-6BDF6C655D88}" type="slidenum">
              <a:rPr lang="en-US" altLang="en-US"/>
              <a:pPr>
                <a:defRPr/>
              </a:pPr>
              <a:t>‹#›</a:t>
            </a:fld>
            <a:endParaRPr lang="en-US" altLang="en-US" dirty="0"/>
          </a:p>
        </p:txBody>
      </p:sp>
    </p:spTree>
    <p:extLst>
      <p:ext uri="{BB962C8B-B14F-4D97-AF65-F5344CB8AC3E}">
        <p14:creationId xmlns:p14="http://schemas.microsoft.com/office/powerpoint/2010/main" val="5980861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E40A5507-374B-4B2D-B1BF-760157A26814}"/>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a:extLst>
              <a:ext uri="{FF2B5EF4-FFF2-40B4-BE49-F238E27FC236}">
                <a16:creationId xmlns:a16="http://schemas.microsoft.com/office/drawing/2014/main" id="{FFF74A69-15B3-4BA9-9B71-A0391C15CE65}"/>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a:extLst>
              <a:ext uri="{FF2B5EF4-FFF2-40B4-BE49-F238E27FC236}">
                <a16:creationId xmlns:a16="http://schemas.microsoft.com/office/drawing/2014/main" id="{DA8E49C5-3E12-4B01-A392-27B97FC763BF}"/>
              </a:ext>
            </a:extLst>
          </p:cNvPr>
          <p:cNvSpPr>
            <a:spLocks noGrp="1" noChangeArrowheads="1"/>
          </p:cNvSpPr>
          <p:nvPr>
            <p:ph type="sldNum" sz="quarter" idx="12"/>
          </p:nvPr>
        </p:nvSpPr>
        <p:spPr>
          <a:ln/>
        </p:spPr>
        <p:txBody>
          <a:bodyPr/>
          <a:lstStyle>
            <a:lvl1pPr>
              <a:defRPr/>
            </a:lvl1pPr>
          </a:lstStyle>
          <a:p>
            <a:pPr>
              <a:defRPr/>
            </a:pPr>
            <a:fld id="{1C1763E6-529B-467D-A902-6363F695E9E8}" type="slidenum">
              <a:rPr lang="en-US" altLang="en-US"/>
              <a:pPr>
                <a:defRPr/>
              </a:pPr>
              <a:t>‹#›</a:t>
            </a:fld>
            <a:endParaRPr lang="en-US" altLang="en-US" dirty="0"/>
          </a:p>
        </p:txBody>
      </p:sp>
    </p:spTree>
    <p:extLst>
      <p:ext uri="{BB962C8B-B14F-4D97-AF65-F5344CB8AC3E}">
        <p14:creationId xmlns:p14="http://schemas.microsoft.com/office/powerpoint/2010/main" val="5672225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4ACD98-8D8B-4ADB-BF14-3B2872B49B5D}" type="datetimeFigureOut">
              <a:rPr lang="en-US" smtClean="0"/>
              <a:t>7/22/2025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4BF67-D159-4518-92EC-AD522CF2D79D}" type="slidenum">
              <a:rPr lang="en-US" smtClean="0"/>
              <a:t>‹#›</a:t>
            </a:fld>
            <a:endParaRPr lang="en-US"/>
          </a:p>
        </p:txBody>
      </p:sp>
    </p:spTree>
    <p:extLst>
      <p:ext uri="{BB962C8B-B14F-4D97-AF65-F5344CB8AC3E}">
        <p14:creationId xmlns:p14="http://schemas.microsoft.com/office/powerpoint/2010/main" val="21263856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01480AAA-E9B0-40AE-BA8B-CC56E2654B90}"/>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11FF3AE7-0777-4315-BE55-D0BEF47CF82F}"/>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A003C384-21D4-48AE-BB37-C4D907E663B9}"/>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400">
                <a:latin typeface="Arial" charset="0"/>
              </a:defRPr>
            </a:lvl1pPr>
          </a:lstStyle>
          <a:p>
            <a:pPr>
              <a:defRPr/>
            </a:pPr>
            <a:endParaRPr lang="en-US" dirty="0"/>
          </a:p>
        </p:txBody>
      </p:sp>
      <p:sp>
        <p:nvSpPr>
          <p:cNvPr id="1029" name="Rectangle 5">
            <a:extLst>
              <a:ext uri="{FF2B5EF4-FFF2-40B4-BE49-F238E27FC236}">
                <a16:creationId xmlns:a16="http://schemas.microsoft.com/office/drawing/2014/main" id="{B8651C35-D548-4CFD-8C37-B34497F53346}"/>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pPr>
              <a:defRPr/>
            </a:pPr>
            <a:endParaRPr lang="en-US" dirty="0"/>
          </a:p>
        </p:txBody>
      </p:sp>
      <p:sp>
        <p:nvSpPr>
          <p:cNvPr id="1030" name="Rectangle 6">
            <a:extLst>
              <a:ext uri="{FF2B5EF4-FFF2-40B4-BE49-F238E27FC236}">
                <a16:creationId xmlns:a16="http://schemas.microsoft.com/office/drawing/2014/main" id="{74294CD9-CF3F-418F-A6FC-EF09B4F64B6C}"/>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A38623CD-D5AE-481D-B6B6-B46B83015A23}" type="slidenum">
              <a:rPr lang="en-US" altLang="en-US"/>
              <a:pPr>
                <a:defRPr/>
              </a:pPr>
              <a:t>‹#›</a:t>
            </a:fld>
            <a:endParaRPr lang="en-US" altLang="en-US" dirty="0"/>
          </a:p>
        </p:txBody>
      </p:sp>
    </p:spTree>
    <p:extLst>
      <p:ext uri="{BB962C8B-B14F-4D97-AF65-F5344CB8AC3E}">
        <p14:creationId xmlns:p14="http://schemas.microsoft.com/office/powerpoint/2010/main" val="119462208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hyperlink" Target="https://www.hudexchange.info/trainings/nspire-inspector-training/"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mailto:dfry@csb.org" TargetMode="External"/><Relationship Id="rId2" Type="http://schemas.openxmlformats.org/officeDocument/2006/relationships/notesSlide" Target="../notesSlides/notesSlide8.xml"/><Relationship Id="rId1" Type="http://schemas.openxmlformats.org/officeDocument/2006/relationships/slideLayout" Target="../slideLayouts/slideLayout18.xml"/><Relationship Id="rId6" Type="http://schemas.openxmlformats.org/officeDocument/2006/relationships/image" Target="../media/image1.jpg"/><Relationship Id="rId5" Type="http://schemas.openxmlformats.org/officeDocument/2006/relationships/image" Target="../media/image10.png"/><Relationship Id="rId4" Type="http://schemas.openxmlformats.org/officeDocument/2006/relationships/hyperlink" Target="mailto:jbirmele@wcsb.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9200" y="5471990"/>
            <a:ext cx="4114800" cy="1389185"/>
          </a:xfrm>
          <a:prstGeom prst="rect">
            <a:avLst/>
          </a:prstGeom>
        </p:spPr>
      </p:pic>
      <p:sp>
        <p:nvSpPr>
          <p:cNvPr id="4" name="TextBox 4">
            <a:extLst>
              <a:ext uri="{FF2B5EF4-FFF2-40B4-BE49-F238E27FC236}">
                <a16:creationId xmlns:a16="http://schemas.microsoft.com/office/drawing/2014/main" id="{B83D99B6-3583-4FEF-9736-DC74D2B298FF}"/>
              </a:ext>
            </a:extLst>
          </p:cNvPr>
          <p:cNvSpPr txBox="1">
            <a:spLocks noChangeArrowheads="1"/>
          </p:cNvSpPr>
          <p:nvPr/>
        </p:nvSpPr>
        <p:spPr bwMode="auto">
          <a:xfrm>
            <a:off x="317500" y="4529138"/>
            <a:ext cx="84455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r>
              <a:rPr lang="en-US" sz="2800" dirty="0">
                <a:cs typeface="Arial" panose="020B0604020202020204" pitchFamily="34" charset="0"/>
              </a:rPr>
              <a:t> </a:t>
            </a:r>
            <a:r>
              <a:rPr lang="en-US" dirty="0">
                <a:cs typeface="Arial" panose="020B0604020202020204" pitchFamily="34" charset="0"/>
              </a:rPr>
              <a:t> </a:t>
            </a:r>
            <a:endParaRPr lang="en-US" altLang="en-US" dirty="0">
              <a:ea typeface="Source Sans Pro Black" panose="020B0803030403020204" pitchFamily="34" charset="0"/>
              <a:cs typeface="Arial" panose="020B0604020202020204" pitchFamily="34" charset="0"/>
            </a:endParaRPr>
          </a:p>
        </p:txBody>
      </p:sp>
      <p:pic>
        <p:nvPicPr>
          <p:cNvPr id="2" name="Picture 1"/>
          <p:cNvPicPr>
            <a:picLocks noChangeAspect="1"/>
          </p:cNvPicPr>
          <p:nvPr/>
        </p:nvPicPr>
        <p:blipFill rotWithShape="1">
          <a:blip r:embed="rId4" cstate="hqprint">
            <a:extLst>
              <a:ext uri="{28A0092B-C50C-407E-A947-70E740481C1C}">
                <a14:useLocalDpi xmlns:a14="http://schemas.microsoft.com/office/drawing/2010/main" val="0"/>
              </a:ext>
            </a:extLst>
          </a:blip>
          <a:srcRect t="15023" b="20256"/>
          <a:stretch/>
        </p:blipFill>
        <p:spPr>
          <a:xfrm>
            <a:off x="0" y="-12526"/>
            <a:ext cx="9144000" cy="3945699"/>
          </a:xfrm>
          <a:prstGeom prst="rect">
            <a:avLst/>
          </a:prstGeom>
        </p:spPr>
      </p:pic>
      <p:sp>
        <p:nvSpPr>
          <p:cNvPr id="6" name="Rectangle 5">
            <a:extLst>
              <a:ext uri="{FF2B5EF4-FFF2-40B4-BE49-F238E27FC236}">
                <a16:creationId xmlns:a16="http://schemas.microsoft.com/office/drawing/2014/main" id="{4FD93E5B-FB90-4E71-8113-A31B73A70DE1}"/>
              </a:ext>
            </a:extLst>
          </p:cNvPr>
          <p:cNvSpPr/>
          <p:nvPr/>
        </p:nvSpPr>
        <p:spPr>
          <a:xfrm>
            <a:off x="0" y="3906838"/>
            <a:ext cx="9144000" cy="290512"/>
          </a:xfrm>
          <a:prstGeom prst="rect">
            <a:avLst/>
          </a:prstGeom>
          <a:solidFill>
            <a:srgbClr val="008ED6"/>
          </a:solidFill>
          <a:ln>
            <a:solidFill>
              <a:srgbClr val="008ED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5" name="Picture 4">
            <a:extLst>
              <a:ext uri="{FF2B5EF4-FFF2-40B4-BE49-F238E27FC236}">
                <a16:creationId xmlns:a16="http://schemas.microsoft.com/office/drawing/2014/main" id="{C11F065D-0590-ACED-C05A-D269FC701958}"/>
              </a:ext>
            </a:extLst>
          </p:cNvPr>
          <p:cNvPicPr>
            <a:picLocks noChangeAspect="1"/>
          </p:cNvPicPr>
          <p:nvPr/>
        </p:nvPicPr>
        <p:blipFill>
          <a:blip r:embed="rId5"/>
          <a:stretch>
            <a:fillRect/>
          </a:stretch>
        </p:blipFill>
        <p:spPr>
          <a:xfrm>
            <a:off x="381000" y="4289263"/>
            <a:ext cx="3560373" cy="2365453"/>
          </a:xfrm>
          <a:prstGeom prst="rect">
            <a:avLst/>
          </a:prstGeom>
        </p:spPr>
      </p:pic>
    </p:spTree>
    <p:extLst>
      <p:ext uri="{BB962C8B-B14F-4D97-AF65-F5344CB8AC3E}">
        <p14:creationId xmlns:p14="http://schemas.microsoft.com/office/powerpoint/2010/main" val="15049801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hqprint">
            <a:extLst>
              <a:ext uri="{28A0092B-C50C-407E-A947-70E740481C1C}">
                <a14:useLocalDpi xmlns:a14="http://schemas.microsoft.com/office/drawing/2010/main" val="0"/>
              </a:ext>
            </a:extLst>
          </a:blip>
          <a:srcRect l="9574" r="10057"/>
          <a:stretch/>
        </p:blipFill>
        <p:spPr>
          <a:xfrm>
            <a:off x="6" y="1098180"/>
            <a:ext cx="3086093" cy="5759820"/>
          </a:xfrm>
          <a:prstGeom prst="rect">
            <a:avLst/>
          </a:prstGeom>
        </p:spPr>
      </p:pic>
      <p:sp>
        <p:nvSpPr>
          <p:cNvPr id="5" name="Rectangle 4">
            <a:extLst>
              <a:ext uri="{FF2B5EF4-FFF2-40B4-BE49-F238E27FC236}">
                <a16:creationId xmlns:a16="http://schemas.microsoft.com/office/drawing/2014/main" id="{BAB96282-B397-41A5-A1F9-D8F7D677986A}"/>
              </a:ext>
            </a:extLst>
          </p:cNvPr>
          <p:cNvSpPr/>
          <p:nvPr/>
        </p:nvSpPr>
        <p:spPr>
          <a:xfrm>
            <a:off x="-1588" y="895344"/>
            <a:ext cx="9144001" cy="292100"/>
          </a:xfrm>
          <a:prstGeom prst="rect">
            <a:avLst/>
          </a:prstGeom>
          <a:solidFill>
            <a:srgbClr val="008E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TextBox 4">
            <a:extLst>
              <a:ext uri="{FF2B5EF4-FFF2-40B4-BE49-F238E27FC236}">
                <a16:creationId xmlns:a16="http://schemas.microsoft.com/office/drawing/2014/main" id="{1231D351-9100-4BD2-91C7-62F4DE4CA4EF}"/>
              </a:ext>
            </a:extLst>
          </p:cNvPr>
          <p:cNvSpPr txBox="1">
            <a:spLocks noChangeArrowheads="1"/>
          </p:cNvSpPr>
          <p:nvPr/>
        </p:nvSpPr>
        <p:spPr bwMode="auto">
          <a:xfrm>
            <a:off x="152400" y="200668"/>
            <a:ext cx="89900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800" b="1" dirty="0">
                <a:cs typeface="Arial" panose="020B0604020202020204" pitchFamily="34" charset="0"/>
              </a:rPr>
              <a:t>What is NSPIRE?</a:t>
            </a:r>
          </a:p>
        </p:txBody>
      </p:sp>
      <p:sp>
        <p:nvSpPr>
          <p:cNvPr id="7" name="TextBox 1">
            <a:extLst>
              <a:ext uri="{FF2B5EF4-FFF2-40B4-BE49-F238E27FC236}">
                <a16:creationId xmlns:a16="http://schemas.microsoft.com/office/drawing/2014/main" id="{5C02AE3C-1177-42D4-9422-16F5A537B229}"/>
              </a:ext>
            </a:extLst>
          </p:cNvPr>
          <p:cNvSpPr txBox="1">
            <a:spLocks noChangeArrowheads="1"/>
          </p:cNvSpPr>
          <p:nvPr/>
        </p:nvSpPr>
        <p:spPr bwMode="auto">
          <a:xfrm>
            <a:off x="3435276" y="1358900"/>
            <a:ext cx="4972050" cy="5909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342900" indent="-342900"/>
            <a:r>
              <a:rPr lang="en-US" altLang="en-US" sz="2000" dirty="0"/>
              <a:t>The National Standards for the Physical Inspection of Real Estate is the new physical inspection model to inspect all HUD-assisted housing beginning 10/01/2025. </a:t>
            </a:r>
          </a:p>
          <a:p>
            <a:pPr marL="342900" indent="-342900"/>
            <a:r>
              <a:rPr lang="en-US" altLang="en-US" sz="2000" dirty="0"/>
              <a:t>It was developed by HUD’s Real Estate Assessment Center (REAC). This is a department of HUD that evaluated the physical condition of properties HUD has a financial interest or obligation to monitor. </a:t>
            </a:r>
          </a:p>
          <a:p>
            <a:pPr marL="342900" indent="-342900"/>
            <a:r>
              <a:rPr lang="en-US" altLang="en-US" sz="2000" dirty="0"/>
              <a:t>It is designed to align multiple HUD programs to a single set of inspection standards which will effectively replace the Physical Condition Standards (UPCS), and Housing Quality Standards (HQS).</a:t>
            </a:r>
          </a:p>
          <a:p>
            <a:pPr marL="342900" indent="-342900">
              <a:spcBef>
                <a:spcPts val="1200"/>
              </a:spcBef>
              <a:spcAft>
                <a:spcPts val="1200"/>
              </a:spcAft>
            </a:pPr>
            <a:endParaRPr lang="en-US" altLang="en-US" sz="2000" dirty="0"/>
          </a:p>
        </p:txBody>
      </p:sp>
    </p:spTree>
    <p:extLst>
      <p:ext uri="{BB962C8B-B14F-4D97-AF65-F5344CB8AC3E}">
        <p14:creationId xmlns:p14="http://schemas.microsoft.com/office/powerpoint/2010/main" val="17795544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000718" y="1116177"/>
            <a:ext cx="4141695" cy="5741823"/>
          </a:xfrm>
          <a:prstGeom prst="rect">
            <a:avLst/>
          </a:prstGeom>
        </p:spPr>
      </p:pic>
      <p:sp>
        <p:nvSpPr>
          <p:cNvPr id="7" name="Rectangle 6">
            <a:extLst>
              <a:ext uri="{FF2B5EF4-FFF2-40B4-BE49-F238E27FC236}">
                <a16:creationId xmlns:a16="http://schemas.microsoft.com/office/drawing/2014/main" id="{BAB96282-B397-41A5-A1F9-D8F7D677986A}"/>
              </a:ext>
            </a:extLst>
          </p:cNvPr>
          <p:cNvSpPr/>
          <p:nvPr/>
        </p:nvSpPr>
        <p:spPr>
          <a:xfrm>
            <a:off x="-1588" y="895344"/>
            <a:ext cx="9144001" cy="292100"/>
          </a:xfrm>
          <a:prstGeom prst="rect">
            <a:avLst/>
          </a:prstGeom>
          <a:solidFill>
            <a:srgbClr val="008E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TextBox 4">
            <a:extLst>
              <a:ext uri="{FF2B5EF4-FFF2-40B4-BE49-F238E27FC236}">
                <a16:creationId xmlns:a16="http://schemas.microsoft.com/office/drawing/2014/main" id="{1231D351-9100-4BD2-91C7-62F4DE4CA4EF}"/>
              </a:ext>
            </a:extLst>
          </p:cNvPr>
          <p:cNvSpPr txBox="1">
            <a:spLocks noChangeArrowheads="1"/>
          </p:cNvSpPr>
          <p:nvPr/>
        </p:nvSpPr>
        <p:spPr bwMode="auto">
          <a:xfrm>
            <a:off x="152400" y="200668"/>
            <a:ext cx="89900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800" b="1" dirty="0">
                <a:cs typeface="Arial" panose="020B0604020202020204" pitchFamily="34" charset="0"/>
              </a:rPr>
              <a:t>Goals of NSPIRE</a:t>
            </a:r>
          </a:p>
        </p:txBody>
      </p:sp>
      <p:sp>
        <p:nvSpPr>
          <p:cNvPr id="9" name="TextBox 1">
            <a:extLst>
              <a:ext uri="{FF2B5EF4-FFF2-40B4-BE49-F238E27FC236}">
                <a16:creationId xmlns:a16="http://schemas.microsoft.com/office/drawing/2014/main" id="{5C02AE3C-1177-42D4-9422-16F5A537B229}"/>
              </a:ext>
            </a:extLst>
          </p:cNvPr>
          <p:cNvSpPr txBox="1">
            <a:spLocks noChangeArrowheads="1"/>
          </p:cNvSpPr>
          <p:nvPr/>
        </p:nvSpPr>
        <p:spPr bwMode="auto">
          <a:xfrm>
            <a:off x="423284" y="1503331"/>
            <a:ext cx="3943350" cy="4745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buNone/>
            </a:pPr>
            <a:r>
              <a:rPr lang="en-US" sz="1800" b="1" dirty="0"/>
              <a:t>Prioritize health and safety of residents</a:t>
            </a:r>
          </a:p>
          <a:p>
            <a:pPr marL="285750" indent="-285750">
              <a:buFont typeface="Arial" panose="020B0604020202020204" pitchFamily="34" charset="0"/>
              <a:buChar char="•"/>
            </a:pPr>
            <a:r>
              <a:rPr lang="en-US" sz="1800" dirty="0"/>
              <a:t>Less focus on appearance</a:t>
            </a:r>
          </a:p>
          <a:p>
            <a:pPr marL="285750" indent="-285750">
              <a:buFont typeface="Arial" panose="020B0604020202020204" pitchFamily="34" charset="0"/>
              <a:buChar char="•"/>
            </a:pPr>
            <a:r>
              <a:rPr lang="en-US" sz="1800" dirty="0"/>
              <a:t>Increased emphasis on the unit and functionality </a:t>
            </a:r>
          </a:p>
          <a:p>
            <a:pPr>
              <a:buNone/>
            </a:pPr>
            <a:endParaRPr lang="en-US" sz="1800" b="1" dirty="0"/>
          </a:p>
          <a:p>
            <a:pPr>
              <a:buNone/>
            </a:pPr>
            <a:r>
              <a:rPr lang="en-US" sz="1800" b="1" dirty="0"/>
              <a:t>Modernize HUD’s inspection process</a:t>
            </a:r>
          </a:p>
          <a:p>
            <a:pPr marL="285750" indent="-285750">
              <a:buFont typeface="Arial" panose="020B0604020202020204" pitchFamily="34" charset="0"/>
              <a:buChar char="•"/>
            </a:pPr>
            <a:r>
              <a:rPr lang="en-US" sz="1800" dirty="0"/>
              <a:t>Decrease administrative burdens on Public Housing Authorities.</a:t>
            </a:r>
          </a:p>
          <a:p>
            <a:pPr marL="285750" indent="-285750">
              <a:buFont typeface="Arial" panose="020B0604020202020204" pitchFamily="34" charset="0"/>
              <a:buChar char="•"/>
            </a:pPr>
            <a:r>
              <a:rPr lang="en-US" sz="1800" dirty="0"/>
              <a:t>Improve service delivery times</a:t>
            </a:r>
          </a:p>
          <a:p>
            <a:pPr>
              <a:buNone/>
            </a:pPr>
            <a:endParaRPr lang="en-US" sz="1800" dirty="0"/>
          </a:p>
          <a:p>
            <a:pPr>
              <a:buNone/>
            </a:pPr>
            <a:r>
              <a:rPr lang="en-US" sz="1800" dirty="0"/>
              <a:t>“To ensure that all residents live in </a:t>
            </a:r>
            <a:r>
              <a:rPr lang="en-US" sz="1800" b="1" i="1" dirty="0"/>
              <a:t>safe, habitable dwellings.</a:t>
            </a:r>
            <a:r>
              <a:rPr lang="en-US" sz="1800" dirty="0"/>
              <a:t>”</a:t>
            </a:r>
          </a:p>
          <a:p>
            <a:pPr>
              <a:buNone/>
            </a:pPr>
            <a:r>
              <a:rPr lang="en-US" sz="1800" dirty="0"/>
              <a:t>-NSPIRE Mission Statement</a:t>
            </a:r>
          </a:p>
        </p:txBody>
      </p:sp>
    </p:spTree>
    <p:extLst>
      <p:ext uri="{BB962C8B-B14F-4D97-AF65-F5344CB8AC3E}">
        <p14:creationId xmlns:p14="http://schemas.microsoft.com/office/powerpoint/2010/main" val="29419827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flipH="1">
            <a:off x="-1588" y="990468"/>
            <a:ext cx="3919538" cy="5878211"/>
          </a:xfrm>
          <a:prstGeom prst="rect">
            <a:avLst/>
          </a:prstGeom>
        </p:spPr>
      </p:pic>
      <p:sp>
        <p:nvSpPr>
          <p:cNvPr id="15" name="Rectangle 14">
            <a:extLst>
              <a:ext uri="{FF2B5EF4-FFF2-40B4-BE49-F238E27FC236}">
                <a16:creationId xmlns:a16="http://schemas.microsoft.com/office/drawing/2014/main" id="{BAB96282-B397-41A5-A1F9-D8F7D677986A}"/>
              </a:ext>
            </a:extLst>
          </p:cNvPr>
          <p:cNvSpPr/>
          <p:nvPr/>
        </p:nvSpPr>
        <p:spPr>
          <a:xfrm>
            <a:off x="-1588" y="895344"/>
            <a:ext cx="9144001" cy="292100"/>
          </a:xfrm>
          <a:prstGeom prst="rect">
            <a:avLst/>
          </a:prstGeom>
          <a:solidFill>
            <a:srgbClr val="008E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 name="TextBox 4">
            <a:extLst>
              <a:ext uri="{FF2B5EF4-FFF2-40B4-BE49-F238E27FC236}">
                <a16:creationId xmlns:a16="http://schemas.microsoft.com/office/drawing/2014/main" id="{1231D351-9100-4BD2-91C7-62F4DE4CA4EF}"/>
              </a:ext>
            </a:extLst>
          </p:cNvPr>
          <p:cNvSpPr txBox="1">
            <a:spLocks noChangeArrowheads="1"/>
          </p:cNvSpPr>
          <p:nvPr/>
        </p:nvSpPr>
        <p:spPr bwMode="auto">
          <a:xfrm>
            <a:off x="152400" y="200668"/>
            <a:ext cx="89900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800" b="1" dirty="0">
                <a:cs typeface="Arial" panose="020B0604020202020204" pitchFamily="34" charset="0"/>
              </a:rPr>
              <a:t>Let’s take a pretest</a:t>
            </a:r>
          </a:p>
        </p:txBody>
      </p:sp>
      <p:sp>
        <p:nvSpPr>
          <p:cNvPr id="17" name="TextBox 1">
            <a:extLst>
              <a:ext uri="{FF2B5EF4-FFF2-40B4-BE49-F238E27FC236}">
                <a16:creationId xmlns:a16="http://schemas.microsoft.com/office/drawing/2014/main" id="{5C02AE3C-1177-42D4-9422-16F5A537B229}"/>
              </a:ext>
            </a:extLst>
          </p:cNvPr>
          <p:cNvSpPr txBox="1">
            <a:spLocks noChangeArrowheads="1"/>
          </p:cNvSpPr>
          <p:nvPr/>
        </p:nvSpPr>
        <p:spPr bwMode="auto">
          <a:xfrm>
            <a:off x="4097411" y="2050577"/>
            <a:ext cx="43434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342900" indent="-342900">
              <a:spcBef>
                <a:spcPts val="1200"/>
              </a:spcBef>
              <a:spcAft>
                <a:spcPts val="1200"/>
              </a:spcAft>
            </a:pPr>
            <a:r>
              <a:rPr lang="en-US" altLang="en-US" sz="2000" dirty="0"/>
              <a:t>Let’s complete the pretest together as a group. </a:t>
            </a:r>
          </a:p>
        </p:txBody>
      </p:sp>
    </p:spTree>
    <p:extLst>
      <p:ext uri="{BB962C8B-B14F-4D97-AF65-F5344CB8AC3E}">
        <p14:creationId xmlns:p14="http://schemas.microsoft.com/office/powerpoint/2010/main" val="17116605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flipH="1">
            <a:off x="5181600" y="914400"/>
            <a:ext cx="3962400" cy="5943600"/>
          </a:xfrm>
          <a:prstGeom prst="rect">
            <a:avLst/>
          </a:prstGeom>
        </p:spPr>
      </p:pic>
      <p:sp>
        <p:nvSpPr>
          <p:cNvPr id="11" name="Rectangle 10">
            <a:extLst>
              <a:ext uri="{FF2B5EF4-FFF2-40B4-BE49-F238E27FC236}">
                <a16:creationId xmlns:a16="http://schemas.microsoft.com/office/drawing/2014/main" id="{BAB96282-B397-41A5-A1F9-D8F7D677986A}"/>
              </a:ext>
            </a:extLst>
          </p:cNvPr>
          <p:cNvSpPr/>
          <p:nvPr/>
        </p:nvSpPr>
        <p:spPr>
          <a:xfrm>
            <a:off x="-1588" y="895344"/>
            <a:ext cx="9144001" cy="292100"/>
          </a:xfrm>
          <a:prstGeom prst="rect">
            <a:avLst/>
          </a:prstGeom>
          <a:solidFill>
            <a:srgbClr val="008E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 name="TextBox 4">
            <a:extLst>
              <a:ext uri="{FF2B5EF4-FFF2-40B4-BE49-F238E27FC236}">
                <a16:creationId xmlns:a16="http://schemas.microsoft.com/office/drawing/2014/main" id="{1231D351-9100-4BD2-91C7-62F4DE4CA4EF}"/>
              </a:ext>
            </a:extLst>
          </p:cNvPr>
          <p:cNvSpPr txBox="1">
            <a:spLocks noChangeArrowheads="1"/>
          </p:cNvSpPr>
          <p:nvPr/>
        </p:nvSpPr>
        <p:spPr bwMode="auto">
          <a:xfrm>
            <a:off x="152400" y="200668"/>
            <a:ext cx="89900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800" b="1" dirty="0">
                <a:cs typeface="Arial" panose="020B0604020202020204" pitchFamily="34" charset="0"/>
              </a:rPr>
              <a:t>HUD Training Videos</a:t>
            </a:r>
          </a:p>
        </p:txBody>
      </p:sp>
      <p:sp>
        <p:nvSpPr>
          <p:cNvPr id="14" name="TextBox 1">
            <a:extLst>
              <a:ext uri="{FF2B5EF4-FFF2-40B4-BE49-F238E27FC236}">
                <a16:creationId xmlns:a16="http://schemas.microsoft.com/office/drawing/2014/main" id="{5C02AE3C-1177-42D4-9422-16F5A537B229}"/>
              </a:ext>
            </a:extLst>
          </p:cNvPr>
          <p:cNvSpPr txBox="1">
            <a:spLocks noChangeArrowheads="1"/>
          </p:cNvSpPr>
          <p:nvPr/>
        </p:nvSpPr>
        <p:spPr bwMode="auto">
          <a:xfrm>
            <a:off x="531907" y="1223932"/>
            <a:ext cx="3943350" cy="532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ts val="1200"/>
              </a:spcBef>
              <a:spcAft>
                <a:spcPts val="1200"/>
              </a:spcAft>
              <a:buNone/>
            </a:pPr>
            <a:r>
              <a:rPr lang="en-US" altLang="en-US" sz="2000" dirty="0"/>
              <a:t>We will be utilizing the videos from the HUD Exchange Learn NSPIRE Inspector Training Program. This will enable you to go back and watch them as needed in the future for re-learning needs. </a:t>
            </a:r>
          </a:p>
          <a:p>
            <a:pPr marL="342900" indent="-342900">
              <a:spcBef>
                <a:spcPts val="1200"/>
              </a:spcBef>
              <a:spcAft>
                <a:spcPts val="1200"/>
              </a:spcAft>
            </a:pPr>
            <a:r>
              <a:rPr lang="en-US" altLang="en-US" sz="2000" dirty="0"/>
              <a:t>Inspections Overview</a:t>
            </a:r>
          </a:p>
          <a:p>
            <a:pPr marL="342900" indent="-342900">
              <a:spcBef>
                <a:spcPts val="1200"/>
              </a:spcBef>
              <a:spcAft>
                <a:spcPts val="1200"/>
              </a:spcAft>
            </a:pPr>
            <a:r>
              <a:rPr lang="en-US" altLang="en-US" sz="2000" dirty="0"/>
              <a:t>Inspecting Outside</a:t>
            </a:r>
          </a:p>
          <a:p>
            <a:pPr marL="342900" indent="-342900">
              <a:spcBef>
                <a:spcPts val="1200"/>
              </a:spcBef>
              <a:spcAft>
                <a:spcPts val="1200"/>
              </a:spcAft>
            </a:pPr>
            <a:r>
              <a:rPr lang="en-US" altLang="en-US" sz="2000" dirty="0"/>
              <a:t>Inspecting Inside</a:t>
            </a:r>
          </a:p>
          <a:p>
            <a:pPr marL="342900" indent="-342900">
              <a:spcBef>
                <a:spcPts val="1200"/>
              </a:spcBef>
              <a:spcAft>
                <a:spcPts val="1200"/>
              </a:spcAft>
            </a:pPr>
            <a:r>
              <a:rPr lang="en-US" altLang="en-US" sz="2000" dirty="0"/>
              <a:t>Inspecting the Unit</a:t>
            </a:r>
          </a:p>
          <a:p>
            <a:pPr marL="342900" indent="-342900">
              <a:spcBef>
                <a:spcPts val="1200"/>
              </a:spcBef>
              <a:spcAft>
                <a:spcPts val="1200"/>
              </a:spcAft>
            </a:pPr>
            <a:r>
              <a:rPr lang="en-US" altLang="en-US" sz="2000" dirty="0"/>
              <a:t>Ending an Inspection</a:t>
            </a:r>
          </a:p>
        </p:txBody>
      </p:sp>
    </p:spTree>
    <p:extLst>
      <p:ext uri="{BB962C8B-B14F-4D97-AF65-F5344CB8AC3E}">
        <p14:creationId xmlns:p14="http://schemas.microsoft.com/office/powerpoint/2010/main" val="39309940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4" y="957264"/>
            <a:ext cx="3933824" cy="5900736"/>
          </a:xfrm>
          <a:prstGeom prst="rect">
            <a:avLst/>
          </a:prstGeom>
        </p:spPr>
      </p:pic>
      <p:sp>
        <p:nvSpPr>
          <p:cNvPr id="13" name="Rectangle 12">
            <a:extLst>
              <a:ext uri="{FF2B5EF4-FFF2-40B4-BE49-F238E27FC236}">
                <a16:creationId xmlns:a16="http://schemas.microsoft.com/office/drawing/2014/main" id="{BAB96282-B397-41A5-A1F9-D8F7D677986A}"/>
              </a:ext>
            </a:extLst>
          </p:cNvPr>
          <p:cNvSpPr/>
          <p:nvPr/>
        </p:nvSpPr>
        <p:spPr>
          <a:xfrm>
            <a:off x="-1588" y="895344"/>
            <a:ext cx="9144001" cy="292100"/>
          </a:xfrm>
          <a:prstGeom prst="rect">
            <a:avLst/>
          </a:prstGeom>
          <a:solidFill>
            <a:srgbClr val="008E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 name="TextBox 4">
            <a:extLst>
              <a:ext uri="{FF2B5EF4-FFF2-40B4-BE49-F238E27FC236}">
                <a16:creationId xmlns:a16="http://schemas.microsoft.com/office/drawing/2014/main" id="{1231D351-9100-4BD2-91C7-62F4DE4CA4EF}"/>
              </a:ext>
            </a:extLst>
          </p:cNvPr>
          <p:cNvSpPr txBox="1">
            <a:spLocks noChangeArrowheads="1"/>
          </p:cNvSpPr>
          <p:nvPr/>
        </p:nvSpPr>
        <p:spPr bwMode="auto">
          <a:xfrm>
            <a:off x="152400" y="200668"/>
            <a:ext cx="89900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800" b="1" dirty="0">
                <a:cs typeface="Arial" panose="020B0604020202020204" pitchFamily="34" charset="0"/>
              </a:rPr>
              <a:t>NSPIRE Checklist and Resources</a:t>
            </a:r>
          </a:p>
        </p:txBody>
      </p:sp>
      <p:sp>
        <p:nvSpPr>
          <p:cNvPr id="15" name="TextBox 1">
            <a:extLst>
              <a:ext uri="{FF2B5EF4-FFF2-40B4-BE49-F238E27FC236}">
                <a16:creationId xmlns:a16="http://schemas.microsoft.com/office/drawing/2014/main" id="{5C02AE3C-1177-42D4-9422-16F5A537B229}"/>
              </a:ext>
            </a:extLst>
          </p:cNvPr>
          <p:cNvSpPr txBox="1">
            <a:spLocks noChangeArrowheads="1"/>
          </p:cNvSpPr>
          <p:nvPr/>
        </p:nvSpPr>
        <p:spPr bwMode="auto">
          <a:xfrm>
            <a:off x="4469922" y="1514343"/>
            <a:ext cx="4343400"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342900" indent="-342900">
              <a:spcBef>
                <a:spcPts val="1200"/>
              </a:spcBef>
              <a:spcAft>
                <a:spcPts val="1200"/>
              </a:spcAft>
            </a:pPr>
            <a:r>
              <a:rPr lang="en-US" altLang="en-US" sz="2000" dirty="0"/>
              <a:t>NSPIRE HCV/PBV Inspection Checklist</a:t>
            </a:r>
          </a:p>
          <a:p>
            <a:pPr marL="342900" indent="-342900">
              <a:spcBef>
                <a:spcPts val="1200"/>
              </a:spcBef>
              <a:spcAft>
                <a:spcPts val="1200"/>
              </a:spcAft>
            </a:pPr>
            <a:r>
              <a:rPr lang="en-US" altLang="en-US" sz="2000" dirty="0"/>
              <a:t>NSPIRE CTQ Unit Health and Safety</a:t>
            </a:r>
          </a:p>
          <a:p>
            <a:pPr marL="342900" indent="-342900">
              <a:spcBef>
                <a:spcPts val="1200"/>
              </a:spcBef>
              <a:spcAft>
                <a:spcPts val="1200"/>
              </a:spcAft>
            </a:pPr>
            <a:r>
              <a:rPr lang="en-US" altLang="en-US" sz="2000" dirty="0"/>
              <a:t>NSPIRE Workbook-this is an important tool as we are not able to go through every possible inspection scenario during this course</a:t>
            </a:r>
          </a:p>
          <a:p>
            <a:pPr marL="342900" indent="-342900">
              <a:spcBef>
                <a:spcPts val="1200"/>
              </a:spcBef>
              <a:spcAft>
                <a:spcPts val="1200"/>
              </a:spcAft>
            </a:pPr>
            <a:r>
              <a:rPr lang="en-US" altLang="en-US" sz="2000" dirty="0">
                <a:hlinkClick r:id="rId4">
                  <a:extLst>
                    <a:ext uri="{A12FA001-AC4F-418D-AE19-62706E023703}">
                      <ahyp:hlinkClr xmlns:ahyp="http://schemas.microsoft.com/office/drawing/2018/hyperlinkcolor" val="tx"/>
                    </a:ext>
                  </a:extLst>
                </a:hlinkClick>
              </a:rPr>
              <a:t>https://www.hudexchange.info/trainings/nspire-inspector-training/</a:t>
            </a:r>
            <a:r>
              <a:rPr lang="en-US" altLang="en-US" sz="2000" dirty="0"/>
              <a:t>  you will need to set up your own account</a:t>
            </a:r>
          </a:p>
        </p:txBody>
      </p:sp>
    </p:spTree>
    <p:extLst>
      <p:ext uri="{BB962C8B-B14F-4D97-AF65-F5344CB8AC3E}">
        <p14:creationId xmlns:p14="http://schemas.microsoft.com/office/powerpoint/2010/main" val="2642513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AB96282-B397-41A5-A1F9-D8F7D677986A}"/>
              </a:ext>
            </a:extLst>
          </p:cNvPr>
          <p:cNvSpPr/>
          <p:nvPr/>
        </p:nvSpPr>
        <p:spPr>
          <a:xfrm>
            <a:off x="-1588" y="895344"/>
            <a:ext cx="9144001" cy="292100"/>
          </a:xfrm>
          <a:prstGeom prst="rect">
            <a:avLst/>
          </a:prstGeom>
          <a:solidFill>
            <a:srgbClr val="008E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 name="TextBox 4">
            <a:extLst>
              <a:ext uri="{FF2B5EF4-FFF2-40B4-BE49-F238E27FC236}">
                <a16:creationId xmlns:a16="http://schemas.microsoft.com/office/drawing/2014/main" id="{1231D351-9100-4BD2-91C7-62F4DE4CA4EF}"/>
              </a:ext>
            </a:extLst>
          </p:cNvPr>
          <p:cNvSpPr txBox="1">
            <a:spLocks noChangeArrowheads="1"/>
          </p:cNvSpPr>
          <p:nvPr/>
        </p:nvSpPr>
        <p:spPr bwMode="auto">
          <a:xfrm>
            <a:off x="152400" y="200668"/>
            <a:ext cx="89900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800" b="1" dirty="0">
                <a:cs typeface="Arial" panose="020B0604020202020204" pitchFamily="34" charset="0"/>
              </a:rPr>
              <a:t>Let’s take a posttest</a:t>
            </a:r>
          </a:p>
        </p:txBody>
      </p:sp>
      <p:sp>
        <p:nvSpPr>
          <p:cNvPr id="15" name="TextBox 1">
            <a:extLst>
              <a:ext uri="{FF2B5EF4-FFF2-40B4-BE49-F238E27FC236}">
                <a16:creationId xmlns:a16="http://schemas.microsoft.com/office/drawing/2014/main" id="{5C02AE3C-1177-42D4-9422-16F5A537B229}"/>
              </a:ext>
            </a:extLst>
          </p:cNvPr>
          <p:cNvSpPr txBox="1">
            <a:spLocks noChangeArrowheads="1"/>
          </p:cNvSpPr>
          <p:nvPr/>
        </p:nvSpPr>
        <p:spPr bwMode="auto">
          <a:xfrm>
            <a:off x="567025" y="2638281"/>
            <a:ext cx="3189726"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342900" indent="-342900">
              <a:spcBef>
                <a:spcPts val="1200"/>
              </a:spcBef>
              <a:spcAft>
                <a:spcPts val="1200"/>
              </a:spcAft>
              <a:defRPr/>
            </a:pPr>
            <a:r>
              <a:rPr kumimoji="0" lang="en-US" altLang="en-US" sz="2000" b="0" i="0" u="none" strike="noStrike" kern="1200" cap="none" spc="0" normalizeH="0" baseline="0" noProof="0" dirty="0">
                <a:ln>
                  <a:noFill/>
                </a:ln>
                <a:solidFill>
                  <a:prstClr val="black"/>
                </a:solidFill>
                <a:effectLst/>
                <a:uLnTx/>
                <a:uFillTx/>
                <a:cs typeface="Arial" panose="020B0604020202020204" pitchFamily="34" charset="0"/>
              </a:rPr>
              <a:t>Let’s complete the posttest together as a group. </a:t>
            </a:r>
          </a:p>
          <a:p>
            <a:pPr marL="342900" indent="-342900">
              <a:spcBef>
                <a:spcPts val="1200"/>
              </a:spcBef>
              <a:spcAft>
                <a:spcPts val="1200"/>
              </a:spcAft>
            </a:pPr>
            <a:endParaRPr lang="en-US" altLang="en-US" sz="2000" dirty="0"/>
          </a:p>
        </p:txBody>
      </p:sp>
      <p:pic>
        <p:nvPicPr>
          <p:cNvPr id="3" name="Picture 2">
            <a:extLst>
              <a:ext uri="{FF2B5EF4-FFF2-40B4-BE49-F238E27FC236}">
                <a16:creationId xmlns:a16="http://schemas.microsoft.com/office/drawing/2014/main" id="{BC26D88E-ED37-95D3-1255-7269ED2EFF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7997" r="19127"/>
          <a:stretch>
            <a:fillRect/>
          </a:stretch>
        </p:blipFill>
        <p:spPr bwMode="auto">
          <a:xfrm>
            <a:off x="5484486" y="1192212"/>
            <a:ext cx="3657927" cy="566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02325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Box 7">
            <a:extLst>
              <a:ext uri="{FF2B5EF4-FFF2-40B4-BE49-F238E27FC236}">
                <a16:creationId xmlns:a16="http://schemas.microsoft.com/office/drawing/2014/main" id="{D7F651BF-019E-421E-AF0E-E8947FB8CF8D}"/>
              </a:ext>
            </a:extLst>
          </p:cNvPr>
          <p:cNvSpPr txBox="1">
            <a:spLocks noChangeArrowheads="1"/>
          </p:cNvSpPr>
          <p:nvPr/>
        </p:nvSpPr>
        <p:spPr bwMode="auto">
          <a:xfrm>
            <a:off x="64294" y="685800"/>
            <a:ext cx="4249737" cy="4939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ts val="1800"/>
              </a:spcAft>
              <a:buClrTx/>
              <a:buSzTx/>
              <a:buFontTx/>
              <a:buNone/>
              <a:tabLst/>
              <a:defRPr/>
            </a:pPr>
            <a:r>
              <a:rPr kumimoji="0" lang="en-US" altLang="en-US" sz="3200" b="1" i="0" u="none" strike="noStrike" kern="1200" cap="none" spc="0" normalizeH="0" baseline="0" noProof="0" dirty="0">
                <a:ln>
                  <a:noFill/>
                </a:ln>
                <a:solidFill>
                  <a:srgbClr val="000000"/>
                </a:solidFill>
                <a:effectLst/>
                <a:uLnTx/>
                <a:uFillTx/>
                <a:latin typeface="Arial"/>
                <a:ea typeface="Source Sans Pro Black" panose="020B0803030403020204" pitchFamily="34" charset="0"/>
                <a:cs typeface="Helvetica Neue Medium"/>
              </a:rPr>
              <a:t>QUESTIONS?</a:t>
            </a:r>
            <a:endParaRPr kumimoji="0" lang="en-US" altLang="en-US" sz="2000" b="0" i="0" u="none" strike="noStrike" kern="1200" cap="none" spc="0" normalizeH="0" baseline="0" noProof="0" dirty="0">
              <a:ln>
                <a:noFill/>
              </a:ln>
              <a:solidFill>
                <a:srgbClr val="000000"/>
              </a:solidFill>
              <a:effectLst/>
              <a:uLnTx/>
              <a:uFillTx/>
              <a:latin typeface="Arial Black" panose="020B0A04020102020204" pitchFamily="34" charset="0"/>
              <a:ea typeface="Source Sans Pro Black" panose="020B0803030403020204" pitchFamily="34" charset="0"/>
              <a:cs typeface="Helvetica Neue Medium"/>
            </a:endParaRPr>
          </a:p>
          <a:p>
            <a:pPr marL="0" marR="0" lvl="0" indent="0" algn="ctr" defTabSz="914400" rtl="0" eaLnBrk="0" fontAlgn="base" latinLnBrk="0" hangingPunct="0">
              <a:lnSpc>
                <a:spcPct val="100000"/>
              </a:lnSpc>
              <a:spcBef>
                <a:spcPct val="0"/>
              </a:spcBef>
              <a:spcAft>
                <a:spcPts val="1800"/>
              </a:spcAft>
              <a:buClrTx/>
              <a:buSzTx/>
              <a:buFontTx/>
              <a:buNone/>
              <a:tabLst/>
              <a:defRPr/>
            </a:pPr>
            <a:r>
              <a:rPr kumimoji="0" lang="en-US" altLang="en-US" sz="2800" b="0" i="0" u="none" strike="noStrike" kern="1200" cap="none" spc="0" normalizeH="0" baseline="0" noProof="0" dirty="0">
                <a:ln>
                  <a:noFill/>
                </a:ln>
                <a:solidFill>
                  <a:srgbClr val="000000"/>
                </a:solidFill>
                <a:effectLst/>
                <a:uLnTx/>
                <a:uFillTx/>
                <a:latin typeface="Arial"/>
                <a:ea typeface="Source Sans Pro Black" panose="020B0803030403020204" pitchFamily="34" charset="0"/>
                <a:cs typeface="Arial" panose="020B0604020202020204" pitchFamily="34" charset="0"/>
              </a:rPr>
              <a:t>Derek Fry, Housing Inspector</a:t>
            </a:r>
          </a:p>
          <a:p>
            <a:pPr marL="0" marR="0" lvl="0" indent="0" algn="ctr" defTabSz="914400" rtl="0" eaLnBrk="0" fontAlgn="base" latinLnBrk="0" hangingPunct="0">
              <a:lnSpc>
                <a:spcPct val="100000"/>
              </a:lnSpc>
              <a:spcBef>
                <a:spcPct val="0"/>
              </a:spcBef>
              <a:spcAft>
                <a:spcPts val="1800"/>
              </a:spcAft>
              <a:buClrTx/>
              <a:buSzTx/>
              <a:buFontTx/>
              <a:buNone/>
              <a:tabLst/>
              <a:defRPr/>
            </a:pPr>
            <a:r>
              <a:rPr kumimoji="0" lang="en-US" altLang="en-US" sz="2800" b="0" i="0" u="none" strike="noStrike" kern="1200" cap="none" spc="0" normalizeH="0" baseline="0" noProof="0" dirty="0">
                <a:ln>
                  <a:noFill/>
                </a:ln>
                <a:solidFill>
                  <a:srgbClr val="000000"/>
                </a:solidFill>
                <a:effectLst/>
                <a:uLnTx/>
                <a:uFillTx/>
                <a:latin typeface="Arial"/>
                <a:ea typeface="Source Sans Pro Black" panose="020B0803030403020204" pitchFamily="34" charset="0"/>
                <a:cs typeface="Arial" panose="020B0604020202020204" pitchFamily="34" charset="0"/>
                <a:hlinkClick r:id="rId3"/>
              </a:rPr>
              <a:t>dfry@csb.org</a:t>
            </a:r>
            <a:r>
              <a:rPr kumimoji="0" lang="en-US" altLang="en-US" sz="2800" b="0" i="0" u="none" strike="noStrike" kern="1200" cap="none" spc="0" normalizeH="0" baseline="0" noProof="0" dirty="0">
                <a:ln>
                  <a:noFill/>
                </a:ln>
                <a:solidFill>
                  <a:srgbClr val="000000"/>
                </a:solidFill>
                <a:effectLst/>
                <a:uLnTx/>
                <a:uFillTx/>
                <a:latin typeface="Arial"/>
                <a:ea typeface="Source Sans Pro Black" panose="020B0803030403020204" pitchFamily="34" charset="0"/>
                <a:cs typeface="Arial" panose="020B0604020202020204" pitchFamily="34" charset="0"/>
              </a:rPr>
              <a:t> </a:t>
            </a:r>
          </a:p>
          <a:p>
            <a:pPr marL="0" marR="0" lvl="0" indent="0" algn="ctr" defTabSz="914400" rtl="0" eaLnBrk="0" fontAlgn="base" latinLnBrk="0" hangingPunct="0">
              <a:lnSpc>
                <a:spcPct val="100000"/>
              </a:lnSpc>
              <a:spcBef>
                <a:spcPct val="0"/>
              </a:spcBef>
              <a:spcAft>
                <a:spcPts val="1800"/>
              </a:spcAft>
              <a:buClrTx/>
              <a:buSzTx/>
              <a:buFontTx/>
              <a:buNone/>
              <a:tabLst/>
              <a:defRPr/>
            </a:pPr>
            <a:r>
              <a:rPr kumimoji="0" lang="en-US" altLang="en-US" sz="2800" b="0" i="0" u="none" strike="noStrike" kern="1200" cap="none" spc="0" normalizeH="0" baseline="0" noProof="0" dirty="0">
                <a:ln>
                  <a:noFill/>
                </a:ln>
                <a:solidFill>
                  <a:srgbClr val="000000"/>
                </a:solidFill>
                <a:effectLst/>
                <a:uLnTx/>
                <a:uFillTx/>
                <a:latin typeface="Arial"/>
                <a:ea typeface="Source Sans Pro Black" panose="020B0803030403020204" pitchFamily="34" charset="0"/>
                <a:cs typeface="Arial" panose="020B0604020202020204" pitchFamily="34" charset="0"/>
              </a:rPr>
              <a:t>Jennifer Birmele, Housing Director</a:t>
            </a:r>
          </a:p>
          <a:p>
            <a:pPr marL="0" marR="0" lvl="0" indent="0" algn="ctr" defTabSz="914400" rtl="0" eaLnBrk="0" fontAlgn="base" latinLnBrk="0" hangingPunct="0">
              <a:lnSpc>
                <a:spcPct val="100000"/>
              </a:lnSpc>
              <a:spcBef>
                <a:spcPct val="0"/>
              </a:spcBef>
              <a:spcAft>
                <a:spcPts val="1800"/>
              </a:spcAft>
              <a:buClrTx/>
              <a:buSzTx/>
              <a:buFontTx/>
              <a:buNone/>
              <a:tabLst/>
              <a:defRPr/>
            </a:pPr>
            <a:r>
              <a:rPr kumimoji="0" lang="en-US" altLang="en-US" sz="2800" b="0" i="0" u="none" strike="noStrike" kern="1200" cap="none" spc="0" normalizeH="0" baseline="0" noProof="0" dirty="0">
                <a:ln>
                  <a:noFill/>
                </a:ln>
                <a:solidFill>
                  <a:srgbClr val="000000"/>
                </a:solidFill>
                <a:effectLst/>
                <a:uLnTx/>
                <a:uFillTx/>
                <a:latin typeface="Arial"/>
                <a:ea typeface="Source Sans Pro Black" panose="020B0803030403020204" pitchFamily="34" charset="0"/>
                <a:cs typeface="Arial" panose="020B0604020202020204" pitchFamily="34" charset="0"/>
                <a:hlinkClick r:id="rId4"/>
              </a:rPr>
              <a:t>jbirmele@csb.org</a:t>
            </a:r>
            <a:r>
              <a:rPr kumimoji="0" lang="en-US" altLang="en-US" sz="2800" b="0" i="0" u="none" strike="noStrike" kern="1200" cap="none" spc="0" normalizeH="0" baseline="0" noProof="0" dirty="0">
                <a:ln>
                  <a:noFill/>
                </a:ln>
                <a:solidFill>
                  <a:srgbClr val="000000"/>
                </a:solidFill>
                <a:effectLst/>
                <a:uLnTx/>
                <a:uFillTx/>
                <a:latin typeface="Arial"/>
                <a:ea typeface="Source Sans Pro Black" panose="020B0803030403020204" pitchFamily="34" charset="0"/>
                <a:cs typeface="Arial" panose="020B0604020202020204" pitchFamily="34" charset="0"/>
              </a:rPr>
              <a:t>   </a:t>
            </a:r>
          </a:p>
          <a:p>
            <a:pPr marL="0" marR="0" lvl="0" indent="0" algn="ctr" defTabSz="914400" rtl="0" eaLnBrk="0" fontAlgn="base" latinLnBrk="0" hangingPunct="0">
              <a:lnSpc>
                <a:spcPct val="100000"/>
              </a:lnSpc>
              <a:spcBef>
                <a:spcPct val="0"/>
              </a:spcBef>
              <a:spcAft>
                <a:spcPts val="1800"/>
              </a:spcAft>
              <a:buClrTx/>
              <a:buSzTx/>
              <a:buFontTx/>
              <a:buNone/>
              <a:tabLst/>
              <a:defRPr/>
            </a:pPr>
            <a:endParaRPr kumimoji="0" lang="en-US" altLang="en-US" sz="4000" b="0" i="0" u="none" strike="noStrike" kern="1200" cap="none" spc="0" normalizeH="0" baseline="0" noProof="0" dirty="0">
              <a:ln>
                <a:noFill/>
              </a:ln>
              <a:solidFill>
                <a:srgbClr val="000000"/>
              </a:solidFill>
              <a:effectLst/>
              <a:uLnTx/>
              <a:uFillTx/>
              <a:latin typeface="Arial Black" panose="020B0A04020102020204" pitchFamily="34" charset="0"/>
              <a:ea typeface="Source Sans Pro Black" panose="020B0803030403020204" pitchFamily="34" charset="0"/>
              <a:cs typeface="Helvetica Neue Medium"/>
            </a:endParaRPr>
          </a:p>
        </p:txBody>
      </p:sp>
      <p:pic>
        <p:nvPicPr>
          <p:cNvPr id="34820" name="Picture 2">
            <a:extLst>
              <a:ext uri="{FF2B5EF4-FFF2-40B4-BE49-F238E27FC236}">
                <a16:creationId xmlns:a16="http://schemas.microsoft.com/office/drawing/2014/main" id="{B01E56C9-EDB8-49D3-BB0C-3BFA28D3C24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20741" r="31853"/>
          <a:stretch>
            <a:fillRect/>
          </a:stretch>
        </p:blipFill>
        <p:spPr bwMode="auto">
          <a:xfrm>
            <a:off x="4419600" y="0"/>
            <a:ext cx="4876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CB5AA2E9-0443-3D38-D968-7C6D6660B11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463" y="5181600"/>
            <a:ext cx="4191000" cy="1414911"/>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 template.potx" id="{AD449A94-CEEC-495A-926E-B36F9087BF2E}" vid="{BB1DE693-B26C-4FFC-8B7D-E4C5C5030172}"/>
    </a:ext>
  </a:ext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Presentation template</Template>
  <TotalTime>152</TotalTime>
  <Words>314</Words>
  <Application>Microsoft Office PowerPoint</Application>
  <PresentationFormat>On-screen Show (4:3)</PresentationFormat>
  <Paragraphs>45</Paragraphs>
  <Slides>8</Slides>
  <Notes>8</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8</vt:i4>
      </vt:variant>
    </vt:vector>
  </HeadingPairs>
  <TitlesOfParts>
    <vt:vector size="16" baseType="lpstr">
      <vt:lpstr>Arial</vt:lpstr>
      <vt:lpstr>Arial Black</vt:lpstr>
      <vt:lpstr>Calibri</vt:lpstr>
      <vt:lpstr>Calibri Light</vt:lpstr>
      <vt:lpstr>Franklin Gothic Book</vt:lpstr>
      <vt:lpstr>Source Sans Pro Black</vt:lpstr>
      <vt:lpstr>Office Theme</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Jennifer Birmele</dc:creator>
  <cp:lastModifiedBy>Jennifer Birmele</cp:lastModifiedBy>
  <cp:revision>8</cp:revision>
  <dcterms:created xsi:type="dcterms:W3CDTF">2024-04-10T15:22:49Z</dcterms:created>
  <dcterms:modified xsi:type="dcterms:W3CDTF">2025-07-22T12:56:23Z</dcterms:modified>
</cp:coreProperties>
</file>