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comment2.xml" ContentType="application/vnd.openxmlformats-officedocument.presentationml.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49"/>
  </p:notesMasterIdLst>
  <p:handoutMasterIdLst>
    <p:handoutMasterId r:id="rId50"/>
  </p:handoutMasterIdLst>
  <p:sldIdLst>
    <p:sldId id="413" r:id="rId5"/>
    <p:sldId id="427" r:id="rId6"/>
    <p:sldId id="425" r:id="rId7"/>
    <p:sldId id="435" r:id="rId8"/>
    <p:sldId id="438" r:id="rId9"/>
    <p:sldId id="436" r:id="rId10"/>
    <p:sldId id="440" r:id="rId11"/>
    <p:sldId id="426" r:id="rId12"/>
    <p:sldId id="444" r:id="rId13"/>
    <p:sldId id="445" r:id="rId14"/>
    <p:sldId id="447" r:id="rId15"/>
    <p:sldId id="478" r:id="rId16"/>
    <p:sldId id="479" r:id="rId17"/>
    <p:sldId id="458" r:id="rId18"/>
    <p:sldId id="451" r:id="rId19"/>
    <p:sldId id="452" r:id="rId20"/>
    <p:sldId id="450" r:id="rId21"/>
    <p:sldId id="459" r:id="rId22"/>
    <p:sldId id="433" r:id="rId23"/>
    <p:sldId id="441" r:id="rId24"/>
    <p:sldId id="443" r:id="rId25"/>
    <p:sldId id="442" r:id="rId26"/>
    <p:sldId id="455" r:id="rId27"/>
    <p:sldId id="457" r:id="rId28"/>
    <p:sldId id="461" r:id="rId29"/>
    <p:sldId id="460" r:id="rId30"/>
    <p:sldId id="462" r:id="rId31"/>
    <p:sldId id="477" r:id="rId32"/>
    <p:sldId id="453" r:id="rId33"/>
    <p:sldId id="454" r:id="rId34"/>
    <p:sldId id="464" r:id="rId35"/>
    <p:sldId id="463" r:id="rId36"/>
    <p:sldId id="465" r:id="rId37"/>
    <p:sldId id="466" r:id="rId38"/>
    <p:sldId id="467" r:id="rId39"/>
    <p:sldId id="468" r:id="rId40"/>
    <p:sldId id="469" r:id="rId41"/>
    <p:sldId id="471" r:id="rId42"/>
    <p:sldId id="472" r:id="rId43"/>
    <p:sldId id="473" r:id="rId44"/>
    <p:sldId id="474" r:id="rId45"/>
    <p:sldId id="475" r:id="rId46"/>
    <p:sldId id="476" r:id="rId47"/>
    <p:sldId id="398"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D9E2CE63-ED9E-D241-D457-F42DC325DF1E}" name="Sara Dodeci" initials="SD" userId="S::sdodeci@csb.org::3d4acf3a-5bc9-468e-a7fd-2c6cb974537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 id="3" name="Sara Dodeci" initials="SD" lastIdx="2" clrIdx="2">
    <p:extLst>
      <p:ext uri="{19B8F6BF-5375-455C-9EA6-DF929625EA0E}">
        <p15:presenceInfo xmlns:p15="http://schemas.microsoft.com/office/powerpoint/2012/main" userId="S-1-5-21-341029197-3087471440-2074062216-9211" providerId="AD"/>
      </p:ext>
    </p:extLst>
  </p:cmAuthor>
  <p:cmAuthor id="4" name="Sara Dodeci" initials="SD [2]" lastIdx="1" clrIdx="3">
    <p:extLst>
      <p:ext uri="{19B8F6BF-5375-455C-9EA6-DF929625EA0E}">
        <p15:presenceInfo xmlns:p15="http://schemas.microsoft.com/office/powerpoint/2012/main" userId="S::sdodeci@csb.org::3d4acf3a-5bc9-468e-a7fd-2c6cb974537c" providerId="AD"/>
      </p:ext>
    </p:extLst>
  </p:cmAuthor>
  <p:cmAuthor id="5" name="DaiJhah Owens" initials="DO" lastIdx="2" clrIdx="4">
    <p:extLst>
      <p:ext uri="{19B8F6BF-5375-455C-9EA6-DF929625EA0E}">
        <p15:presenceInfo xmlns:p15="http://schemas.microsoft.com/office/powerpoint/2012/main" userId="S::dowens@csb.org::ed17da92-2337-43d8-a3c3-c8b11adfa66a" providerId="AD"/>
      </p:ext>
    </p:extLst>
  </p:cmAuthor>
  <p:cmAuthor id="6" name="Samba Silla" initials="SS" lastIdx="1" clrIdx="5">
    <p:extLst>
      <p:ext uri="{19B8F6BF-5375-455C-9EA6-DF929625EA0E}">
        <p15:presenceInfo xmlns:p15="http://schemas.microsoft.com/office/powerpoint/2012/main" userId="S::ssilla@csb.org::aca61de3-0aa1-42c1-b98e-60c36116f83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D3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0A8543-27C9-F203-8A8F-F8282C5F5874}" v="3" dt="2026-07-08T01:39:17.981"/>
    <p1510:client id="{218A433C-BE88-4C7B-A8E4-9228558B47B2}" v="750" dt="2026-07-08T15:27:57.384"/>
    <p1510:client id="{38540876-D0B1-DEE9-B157-52AF467A47B5}" v="165" dt="2026-07-08T15:10:50.901"/>
    <p1510:client id="{74629BE0-5C5D-CB27-A6D1-E451CC839F37}" v="6" dt="2026-07-08T17:52:29.212"/>
    <p1510:client id="{798A3C7C-5CED-4A02-7F73-1E381D21933A}" v="148" dt="2026-07-08T13:46:26.554"/>
  </p1510:revLst>
</p1510:revInfo>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57" Type="http://schemas.microsoft.com/office/2015/10/relationships/revisionInfo" Target="revisionInfo.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Dodeci" userId="S::sdodeci@csb.org::3d4acf3a-5bc9-468e-a7fd-2c6cb974537c" providerId="AD" clId="Web-{030A8543-27C9-F203-8A8F-F8282C5F5874}"/>
    <pc:docChg chg="modSld">
      <pc:chgData name="Sara Dodeci" userId="S::sdodeci@csb.org::3d4acf3a-5bc9-468e-a7fd-2c6cb974537c" providerId="AD" clId="Web-{030A8543-27C9-F203-8A8F-F8282C5F5874}" dt="2026-07-08T01:27:28.659" v="0" actId="20577"/>
      <pc:docMkLst>
        <pc:docMk/>
      </pc:docMkLst>
      <pc:sldChg chg="modSp">
        <pc:chgData name="Sara Dodeci" userId="S::sdodeci@csb.org::3d4acf3a-5bc9-468e-a7fd-2c6cb974537c" providerId="AD" clId="Web-{030A8543-27C9-F203-8A8F-F8282C5F5874}" dt="2026-07-08T01:27:28.659" v="0" actId="20577"/>
        <pc:sldMkLst>
          <pc:docMk/>
          <pc:sldMk cId="2788529836" sldId="413"/>
        </pc:sldMkLst>
        <pc:spChg chg="mod">
          <ac:chgData name="Sara Dodeci" userId="S::sdodeci@csb.org::3d4acf3a-5bc9-468e-a7fd-2c6cb974537c" providerId="AD" clId="Web-{030A8543-27C9-F203-8A8F-F8282C5F5874}" dt="2026-07-08T01:27:28.659" v="0" actId="20577"/>
          <ac:spMkLst>
            <pc:docMk/>
            <pc:sldMk cId="2788529836" sldId="413"/>
            <ac:spMk id="8" creationId="{3DE613DC-EFB4-83C7-ADAD-596E5924E85F}"/>
          </ac:spMkLst>
        </pc:spChg>
      </pc:sldChg>
    </pc:docChg>
  </pc:docChgLst>
  <pc:docChgLst>
    <pc:chgData name="DaiJhah Owens" userId="S::dowens@csb.org::ed17da92-2337-43d8-a3c3-c8b11adfa66a" providerId="AD" clId="Web-{38540876-D0B1-DEE9-B157-52AF467A47B5}"/>
    <pc:docChg chg="modSld">
      <pc:chgData name="DaiJhah Owens" userId="S::dowens@csb.org::ed17da92-2337-43d8-a3c3-c8b11adfa66a" providerId="AD" clId="Web-{38540876-D0B1-DEE9-B157-52AF467A47B5}" dt="2026-07-08T15:10:50.901" v="210" actId="1076"/>
      <pc:docMkLst>
        <pc:docMk/>
      </pc:docMkLst>
      <pc:sldChg chg="modNotes">
        <pc:chgData name="DaiJhah Owens" userId="S::dowens@csb.org::ed17da92-2337-43d8-a3c3-c8b11adfa66a" providerId="AD" clId="Web-{38540876-D0B1-DEE9-B157-52AF467A47B5}" dt="2026-07-08T14:51:40.081" v="190"/>
        <pc:sldMkLst>
          <pc:docMk/>
          <pc:sldMk cId="2730477389" sldId="441"/>
        </pc:sldMkLst>
      </pc:sldChg>
      <pc:sldChg chg="modNotes">
        <pc:chgData name="DaiJhah Owens" userId="S::dowens@csb.org::ed17da92-2337-43d8-a3c3-c8b11adfa66a" providerId="AD" clId="Web-{38540876-D0B1-DEE9-B157-52AF467A47B5}" dt="2026-07-08T14:22:42.187" v="148"/>
        <pc:sldMkLst>
          <pc:docMk/>
          <pc:sldMk cId="420144893" sldId="442"/>
        </pc:sldMkLst>
      </pc:sldChg>
      <pc:sldChg chg="modNotes">
        <pc:chgData name="DaiJhah Owens" userId="S::dowens@csb.org::ed17da92-2337-43d8-a3c3-c8b11adfa66a" providerId="AD" clId="Web-{38540876-D0B1-DEE9-B157-52AF467A47B5}" dt="2026-07-08T14:22:27.844" v="135"/>
        <pc:sldMkLst>
          <pc:docMk/>
          <pc:sldMk cId="2924202510" sldId="443"/>
        </pc:sldMkLst>
      </pc:sldChg>
      <pc:sldChg chg="modNotes">
        <pc:chgData name="DaiJhah Owens" userId="S::dowens@csb.org::ed17da92-2337-43d8-a3c3-c8b11adfa66a" providerId="AD" clId="Web-{38540876-D0B1-DEE9-B157-52AF467A47B5}" dt="2026-07-08T14:25:45.186" v="176"/>
        <pc:sldMkLst>
          <pc:docMk/>
          <pc:sldMk cId="4073605771" sldId="453"/>
        </pc:sldMkLst>
      </pc:sldChg>
      <pc:sldChg chg="modNotes">
        <pc:chgData name="DaiJhah Owens" userId="S::dowens@csb.org::ed17da92-2337-43d8-a3c3-c8b11adfa66a" providerId="AD" clId="Web-{38540876-D0B1-DEE9-B157-52AF467A47B5}" dt="2026-07-08T14:25:50.342" v="179"/>
        <pc:sldMkLst>
          <pc:docMk/>
          <pc:sldMk cId="3215142246" sldId="454"/>
        </pc:sldMkLst>
      </pc:sldChg>
      <pc:sldChg chg="modNotes">
        <pc:chgData name="DaiJhah Owens" userId="S::dowens@csb.org::ed17da92-2337-43d8-a3c3-c8b11adfa66a" providerId="AD" clId="Web-{38540876-D0B1-DEE9-B157-52AF467A47B5}" dt="2026-07-08T14:23:05.218" v="153"/>
        <pc:sldMkLst>
          <pc:docMk/>
          <pc:sldMk cId="3038800153" sldId="455"/>
        </pc:sldMkLst>
      </pc:sldChg>
      <pc:sldChg chg="modNotes">
        <pc:chgData name="DaiJhah Owens" userId="S::dowens@csb.org::ed17da92-2337-43d8-a3c3-c8b11adfa66a" providerId="AD" clId="Web-{38540876-D0B1-DEE9-B157-52AF467A47B5}" dt="2026-07-08T14:23:16.906" v="157"/>
        <pc:sldMkLst>
          <pc:docMk/>
          <pc:sldMk cId="1303885662" sldId="457"/>
        </pc:sldMkLst>
      </pc:sldChg>
      <pc:sldChg chg="modNotes">
        <pc:chgData name="DaiJhah Owens" userId="S::dowens@csb.org::ed17da92-2337-43d8-a3c3-c8b11adfa66a" providerId="AD" clId="Web-{38540876-D0B1-DEE9-B157-52AF467A47B5}" dt="2026-07-08T14:23:29.468" v="164"/>
        <pc:sldMkLst>
          <pc:docMk/>
          <pc:sldMk cId="2183067346" sldId="460"/>
        </pc:sldMkLst>
      </pc:sldChg>
      <pc:sldChg chg="modNotes">
        <pc:chgData name="DaiJhah Owens" userId="S::dowens@csb.org::ed17da92-2337-43d8-a3c3-c8b11adfa66a" providerId="AD" clId="Web-{38540876-D0B1-DEE9-B157-52AF467A47B5}" dt="2026-07-08T14:23:22.609" v="160"/>
        <pc:sldMkLst>
          <pc:docMk/>
          <pc:sldMk cId="2021991287" sldId="461"/>
        </pc:sldMkLst>
      </pc:sldChg>
      <pc:sldChg chg="modNotes">
        <pc:chgData name="DaiJhah Owens" userId="S::dowens@csb.org::ed17da92-2337-43d8-a3c3-c8b11adfa66a" providerId="AD" clId="Web-{38540876-D0B1-DEE9-B157-52AF467A47B5}" dt="2026-07-08T14:25:20.733" v="169"/>
        <pc:sldMkLst>
          <pc:docMk/>
          <pc:sldMk cId="3036791099" sldId="462"/>
        </pc:sldMkLst>
      </pc:sldChg>
      <pc:sldChg chg="modNotes">
        <pc:chgData name="DaiJhah Owens" userId="S::dowens@csb.org::ed17da92-2337-43d8-a3c3-c8b11adfa66a" providerId="AD" clId="Web-{38540876-D0B1-DEE9-B157-52AF467A47B5}" dt="2026-07-08T14:26:01.248" v="184"/>
        <pc:sldMkLst>
          <pc:docMk/>
          <pc:sldMk cId="3677622160" sldId="464"/>
        </pc:sldMkLst>
      </pc:sldChg>
      <pc:sldChg chg="modSp">
        <pc:chgData name="DaiJhah Owens" userId="S::dowens@csb.org::ed17da92-2337-43d8-a3c3-c8b11adfa66a" providerId="AD" clId="Web-{38540876-D0B1-DEE9-B157-52AF467A47B5}" dt="2026-07-08T15:06:19.669" v="191" actId="1076"/>
        <pc:sldMkLst>
          <pc:docMk/>
          <pc:sldMk cId="4181638572" sldId="465"/>
        </pc:sldMkLst>
        <pc:picChg chg="mod">
          <ac:chgData name="DaiJhah Owens" userId="S::dowens@csb.org::ed17da92-2337-43d8-a3c3-c8b11adfa66a" providerId="AD" clId="Web-{38540876-D0B1-DEE9-B157-52AF467A47B5}" dt="2026-07-08T15:06:19.669" v="191" actId="1076"/>
          <ac:picMkLst>
            <pc:docMk/>
            <pc:sldMk cId="4181638572" sldId="465"/>
            <ac:picMk id="6" creationId="{07EA9574-7FDF-4360-926E-4C9D15E109E6}"/>
          </ac:picMkLst>
        </pc:picChg>
      </pc:sldChg>
      <pc:sldChg chg="addSp delSp modSp mod chgLayout">
        <pc:chgData name="DaiJhah Owens" userId="S::dowens@csb.org::ed17da92-2337-43d8-a3c3-c8b11adfa66a" providerId="AD" clId="Web-{38540876-D0B1-DEE9-B157-52AF467A47B5}" dt="2026-07-08T14:00:49.666" v="97" actId="14100"/>
        <pc:sldMkLst>
          <pc:docMk/>
          <pc:sldMk cId="1823325399" sldId="466"/>
        </pc:sldMkLst>
        <pc:spChg chg="mod ord">
          <ac:chgData name="DaiJhah Owens" userId="S::dowens@csb.org::ed17da92-2337-43d8-a3c3-c8b11adfa66a" providerId="AD" clId="Web-{38540876-D0B1-DEE9-B157-52AF467A47B5}" dt="2026-07-08T13:59:51.307" v="87" actId="14100"/>
          <ac:spMkLst>
            <pc:docMk/>
            <pc:sldMk cId="1823325399" sldId="466"/>
            <ac:spMk id="3" creationId="{53D27CB3-0389-47D5-BA9A-1B0B2CB03DDB}"/>
          </ac:spMkLst>
        </pc:spChg>
        <pc:spChg chg="add del mod">
          <ac:chgData name="DaiJhah Owens" userId="S::dowens@csb.org::ed17da92-2337-43d8-a3c3-c8b11adfa66a" providerId="AD" clId="Web-{38540876-D0B1-DEE9-B157-52AF467A47B5}" dt="2026-07-08T13:54:39.934" v="49"/>
          <ac:spMkLst>
            <pc:docMk/>
            <pc:sldMk cId="1823325399" sldId="466"/>
            <ac:spMk id="5" creationId="{24A99027-8708-215D-6FDF-81105C8A2947}"/>
          </ac:spMkLst>
        </pc:spChg>
        <pc:picChg chg="del mod">
          <ac:chgData name="DaiJhah Owens" userId="S::dowens@csb.org::ed17da92-2337-43d8-a3c3-c8b11adfa66a" providerId="AD" clId="Web-{38540876-D0B1-DEE9-B157-52AF467A47B5}" dt="2026-07-08T13:54:34.340" v="48"/>
          <ac:picMkLst>
            <pc:docMk/>
            <pc:sldMk cId="1823325399" sldId="466"/>
            <ac:picMk id="4" creationId="{02E00F81-4F8C-4AA2-9C58-DF8DE54988E9}"/>
          </ac:picMkLst>
        </pc:picChg>
        <pc:picChg chg="add del mod">
          <ac:chgData name="DaiJhah Owens" userId="S::dowens@csb.org::ed17da92-2337-43d8-a3c3-c8b11adfa66a" providerId="AD" clId="Web-{38540876-D0B1-DEE9-B157-52AF467A47B5}" dt="2026-07-08T13:57:02.386" v="64"/>
          <ac:picMkLst>
            <pc:docMk/>
            <pc:sldMk cId="1823325399" sldId="466"/>
            <ac:picMk id="6" creationId="{524F8D6D-BEEF-C941-969D-2619F7AC9E91}"/>
          </ac:picMkLst>
        </pc:picChg>
        <pc:picChg chg="add mod">
          <ac:chgData name="DaiJhah Owens" userId="S::dowens@csb.org::ed17da92-2337-43d8-a3c3-c8b11adfa66a" providerId="AD" clId="Web-{38540876-D0B1-DEE9-B157-52AF467A47B5}" dt="2026-07-08T13:59:57.885" v="88" actId="1076"/>
          <ac:picMkLst>
            <pc:docMk/>
            <pc:sldMk cId="1823325399" sldId="466"/>
            <ac:picMk id="7" creationId="{0A739575-CF74-C4C0-036E-4B4E443996F8}"/>
          </ac:picMkLst>
        </pc:picChg>
        <pc:picChg chg="add mod">
          <ac:chgData name="DaiJhah Owens" userId="S::dowens@csb.org::ed17da92-2337-43d8-a3c3-c8b11adfa66a" providerId="AD" clId="Web-{38540876-D0B1-DEE9-B157-52AF467A47B5}" dt="2026-07-08T14:00:49.666" v="97" actId="14100"/>
          <ac:picMkLst>
            <pc:docMk/>
            <pc:sldMk cId="1823325399" sldId="466"/>
            <ac:picMk id="8" creationId="{DD08CB13-8532-93B5-B838-F29A22E2536C}"/>
          </ac:picMkLst>
        </pc:picChg>
      </pc:sldChg>
      <pc:sldChg chg="addSp delSp modSp mod chgLayout">
        <pc:chgData name="DaiJhah Owens" userId="S::dowens@csb.org::ed17da92-2337-43d8-a3c3-c8b11adfa66a" providerId="AD" clId="Web-{38540876-D0B1-DEE9-B157-52AF467A47B5}" dt="2026-07-08T15:10:50.901" v="210" actId="1076"/>
        <pc:sldMkLst>
          <pc:docMk/>
          <pc:sldMk cId="3779064378" sldId="467"/>
        </pc:sldMkLst>
        <pc:spChg chg="mod ord">
          <ac:chgData name="DaiJhah Owens" userId="S::dowens@csb.org::ed17da92-2337-43d8-a3c3-c8b11adfa66a" providerId="AD" clId="Web-{38540876-D0B1-DEE9-B157-52AF467A47B5}" dt="2026-07-08T15:10:36.073" v="208" actId="1076"/>
          <ac:spMkLst>
            <pc:docMk/>
            <pc:sldMk cId="3779064378" sldId="467"/>
            <ac:spMk id="3" creationId="{53D27CB3-0389-47D5-BA9A-1B0B2CB03DDB}"/>
          </ac:spMkLst>
        </pc:spChg>
        <pc:spChg chg="add del mod">
          <ac:chgData name="DaiJhah Owens" userId="S::dowens@csb.org::ed17da92-2337-43d8-a3c3-c8b11adfa66a" providerId="AD" clId="Web-{38540876-D0B1-DEE9-B157-52AF467A47B5}" dt="2026-07-08T13:58:45.088" v="77"/>
          <ac:spMkLst>
            <pc:docMk/>
            <pc:sldMk cId="3779064378" sldId="467"/>
            <ac:spMk id="6" creationId="{744BE9B3-7C28-5709-3B08-9E3248B6BEDE}"/>
          </ac:spMkLst>
        </pc:spChg>
        <pc:picChg chg="del mod">
          <ac:chgData name="DaiJhah Owens" userId="S::dowens@csb.org::ed17da92-2337-43d8-a3c3-c8b11adfa66a" providerId="AD" clId="Web-{38540876-D0B1-DEE9-B157-52AF467A47B5}" dt="2026-07-08T13:58:37.682" v="75"/>
          <ac:picMkLst>
            <pc:docMk/>
            <pc:sldMk cId="3779064378" sldId="467"/>
            <ac:picMk id="4" creationId="{672FEA2F-10CE-4804-9FA3-BF1DD085E00A}"/>
          </ac:picMkLst>
        </pc:picChg>
        <pc:picChg chg="del mod">
          <ac:chgData name="DaiJhah Owens" userId="S::dowens@csb.org::ed17da92-2337-43d8-a3c3-c8b11adfa66a" providerId="AD" clId="Web-{38540876-D0B1-DEE9-B157-52AF467A47B5}" dt="2026-07-08T13:58:40.870" v="76"/>
          <ac:picMkLst>
            <pc:docMk/>
            <pc:sldMk cId="3779064378" sldId="467"/>
            <ac:picMk id="5" creationId="{373608D4-90EE-4961-BBAB-84ED5FE15207}"/>
          </ac:picMkLst>
        </pc:picChg>
        <pc:picChg chg="add del mod">
          <ac:chgData name="DaiJhah Owens" userId="S::dowens@csb.org::ed17da92-2337-43d8-a3c3-c8b11adfa66a" providerId="AD" clId="Web-{38540876-D0B1-DEE9-B157-52AF467A47B5}" dt="2026-07-08T15:06:35.669" v="192"/>
          <ac:picMkLst>
            <pc:docMk/>
            <pc:sldMk cId="3779064378" sldId="467"/>
            <ac:picMk id="7" creationId="{72687601-FEB4-C075-4429-8896267AE8D2}"/>
          </ac:picMkLst>
        </pc:picChg>
        <pc:picChg chg="add mod">
          <ac:chgData name="DaiJhah Owens" userId="S::dowens@csb.org::ed17da92-2337-43d8-a3c3-c8b11adfa66a" providerId="AD" clId="Web-{38540876-D0B1-DEE9-B157-52AF467A47B5}" dt="2026-07-08T15:10:44.042" v="209" actId="1076"/>
          <ac:picMkLst>
            <pc:docMk/>
            <pc:sldMk cId="3779064378" sldId="467"/>
            <ac:picMk id="8" creationId="{F5233499-6C8D-8B14-6E8F-11A6323C2DEB}"/>
          </ac:picMkLst>
        </pc:picChg>
        <pc:picChg chg="add mod">
          <ac:chgData name="DaiJhah Owens" userId="S::dowens@csb.org::ed17da92-2337-43d8-a3c3-c8b11adfa66a" providerId="AD" clId="Web-{38540876-D0B1-DEE9-B157-52AF467A47B5}" dt="2026-07-08T15:10:50.901" v="210" actId="1076"/>
          <ac:picMkLst>
            <pc:docMk/>
            <pc:sldMk cId="3779064378" sldId="467"/>
            <ac:picMk id="9" creationId="{0AC70F34-A6A0-97A0-E8EE-BD39274846D0}"/>
          </ac:picMkLst>
        </pc:picChg>
      </pc:sldChg>
      <pc:sldChg chg="addSp delSp modSp">
        <pc:chgData name="DaiJhah Owens" userId="S::dowens@csb.org::ed17da92-2337-43d8-a3c3-c8b11adfa66a" providerId="AD" clId="Web-{38540876-D0B1-DEE9-B157-52AF467A47B5}" dt="2026-07-08T14:17:22.768" v="131" actId="1076"/>
        <pc:sldMkLst>
          <pc:docMk/>
          <pc:sldMk cId="629258323" sldId="469"/>
        </pc:sldMkLst>
        <pc:picChg chg="add mod">
          <ac:chgData name="DaiJhah Owens" userId="S::dowens@csb.org::ed17da92-2337-43d8-a3c3-c8b11adfa66a" providerId="AD" clId="Web-{38540876-D0B1-DEE9-B157-52AF467A47B5}" dt="2026-07-08T14:17:22.768" v="131" actId="1076"/>
          <ac:picMkLst>
            <pc:docMk/>
            <pc:sldMk cId="629258323" sldId="469"/>
            <ac:picMk id="2" creationId="{D568270D-8CF4-3EA6-A20D-16C8E9B8361A}"/>
          </ac:picMkLst>
        </pc:picChg>
        <pc:picChg chg="del">
          <ac:chgData name="DaiJhah Owens" userId="S::dowens@csb.org::ed17da92-2337-43d8-a3c3-c8b11adfa66a" providerId="AD" clId="Web-{38540876-D0B1-DEE9-B157-52AF467A47B5}" dt="2026-07-08T14:02:38.040" v="104"/>
          <ac:picMkLst>
            <pc:docMk/>
            <pc:sldMk cId="629258323" sldId="469"/>
            <ac:picMk id="4" creationId="{EF486AB1-5DE6-4FF8-A3A7-CDFB4045CA3F}"/>
          </ac:picMkLst>
        </pc:picChg>
      </pc:sldChg>
      <pc:sldChg chg="addSp delSp modSp">
        <pc:chgData name="DaiJhah Owens" userId="S::dowens@csb.org::ed17da92-2337-43d8-a3c3-c8b11adfa66a" providerId="AD" clId="Web-{38540876-D0B1-DEE9-B157-52AF467A47B5}" dt="2026-07-08T14:09:57.943" v="128" actId="14100"/>
        <pc:sldMkLst>
          <pc:docMk/>
          <pc:sldMk cId="2383483129" sldId="471"/>
        </pc:sldMkLst>
        <pc:spChg chg="mod">
          <ac:chgData name="DaiJhah Owens" userId="S::dowens@csb.org::ed17da92-2337-43d8-a3c3-c8b11adfa66a" providerId="AD" clId="Web-{38540876-D0B1-DEE9-B157-52AF467A47B5}" dt="2026-07-08T14:08:57.459" v="123" actId="1076"/>
          <ac:spMkLst>
            <pc:docMk/>
            <pc:sldMk cId="2383483129" sldId="471"/>
            <ac:spMk id="3" creationId="{53D27CB3-0389-47D5-BA9A-1B0B2CB03DDB}"/>
          </ac:spMkLst>
        </pc:spChg>
        <pc:picChg chg="add mod">
          <ac:chgData name="DaiJhah Owens" userId="S::dowens@csb.org::ed17da92-2337-43d8-a3c3-c8b11adfa66a" providerId="AD" clId="Web-{38540876-D0B1-DEE9-B157-52AF467A47B5}" dt="2026-07-08T14:09:45.302" v="126" actId="14100"/>
          <ac:picMkLst>
            <pc:docMk/>
            <pc:sldMk cId="2383483129" sldId="471"/>
            <ac:picMk id="2" creationId="{F1AC93C7-DE56-BC0A-BC37-134721D923CD}"/>
          </ac:picMkLst>
        </pc:picChg>
        <pc:picChg chg="del">
          <ac:chgData name="DaiJhah Owens" userId="S::dowens@csb.org::ed17da92-2337-43d8-a3c3-c8b11adfa66a" providerId="AD" clId="Web-{38540876-D0B1-DEE9-B157-52AF467A47B5}" dt="2026-07-08T14:06:15.038" v="105"/>
          <ac:picMkLst>
            <pc:docMk/>
            <pc:sldMk cId="2383483129" sldId="471"/>
            <ac:picMk id="4" creationId="{087B52B6-EC27-4661-8188-1EE409B8EA84}"/>
          </ac:picMkLst>
        </pc:picChg>
        <pc:picChg chg="add mod">
          <ac:chgData name="DaiJhah Owens" userId="S::dowens@csb.org::ed17da92-2337-43d8-a3c3-c8b11adfa66a" providerId="AD" clId="Web-{38540876-D0B1-DEE9-B157-52AF467A47B5}" dt="2026-07-08T14:09:57.943" v="128" actId="14100"/>
          <ac:picMkLst>
            <pc:docMk/>
            <pc:sldMk cId="2383483129" sldId="471"/>
            <ac:picMk id="5" creationId="{830BFEC2-3469-30DA-C40A-4175D957E475}"/>
          </ac:picMkLst>
        </pc:picChg>
      </pc:sldChg>
      <pc:sldChg chg="addSp delSp modSp mod chgLayout">
        <pc:chgData name="DaiJhah Owens" userId="S::dowens@csb.org::ed17da92-2337-43d8-a3c3-c8b11adfa66a" providerId="AD" clId="Web-{38540876-D0B1-DEE9-B157-52AF467A47B5}" dt="2026-07-08T12:25:05.976" v="3"/>
        <pc:sldMkLst>
          <pc:docMk/>
          <pc:sldMk cId="1620652889" sldId="472"/>
        </pc:sldMkLst>
        <pc:spChg chg="del">
          <ac:chgData name="DaiJhah Owens" userId="S::dowens@csb.org::ed17da92-2337-43d8-a3c3-c8b11adfa66a" providerId="AD" clId="Web-{38540876-D0B1-DEE9-B157-52AF467A47B5}" dt="2026-07-08T12:24:23.976" v="0"/>
          <ac:spMkLst>
            <pc:docMk/>
            <pc:sldMk cId="1620652889" sldId="472"/>
            <ac:spMk id="2" creationId="{D3071C56-0B21-4C5A-92F6-35833F8A508A}"/>
          </ac:spMkLst>
        </pc:spChg>
        <pc:spChg chg="mod ord">
          <ac:chgData name="DaiJhah Owens" userId="S::dowens@csb.org::ed17da92-2337-43d8-a3c3-c8b11adfa66a" providerId="AD" clId="Web-{38540876-D0B1-DEE9-B157-52AF467A47B5}" dt="2026-07-08T12:25:05.976" v="3"/>
          <ac:spMkLst>
            <pc:docMk/>
            <pc:sldMk cId="1620652889" sldId="472"/>
            <ac:spMk id="3" creationId="{E9492EC9-6193-4917-8768-53EA60898629}"/>
          </ac:spMkLst>
        </pc:spChg>
        <pc:picChg chg="add mod">
          <ac:chgData name="DaiJhah Owens" userId="S::dowens@csb.org::ed17da92-2337-43d8-a3c3-c8b11adfa66a" providerId="AD" clId="Web-{38540876-D0B1-DEE9-B157-52AF467A47B5}" dt="2026-07-08T12:25:05.976" v="3"/>
          <ac:picMkLst>
            <pc:docMk/>
            <pc:sldMk cId="1620652889" sldId="472"/>
            <ac:picMk id="4" creationId="{F27D8EFB-C67D-0DC5-C6B0-00A06FF07A33}"/>
          </ac:picMkLst>
        </pc:picChg>
      </pc:sldChg>
      <pc:sldChg chg="addSp delSp modSp">
        <pc:chgData name="DaiJhah Owens" userId="S::dowens@csb.org::ed17da92-2337-43d8-a3c3-c8b11adfa66a" providerId="AD" clId="Web-{38540876-D0B1-DEE9-B157-52AF467A47B5}" dt="2026-07-08T12:26:43.929" v="14" actId="1076"/>
        <pc:sldMkLst>
          <pc:docMk/>
          <pc:sldMk cId="1747837093" sldId="473"/>
        </pc:sldMkLst>
        <pc:spChg chg="del">
          <ac:chgData name="DaiJhah Owens" userId="S::dowens@csb.org::ed17da92-2337-43d8-a3c3-c8b11adfa66a" providerId="AD" clId="Web-{38540876-D0B1-DEE9-B157-52AF467A47B5}" dt="2026-07-08T12:25:25.867" v="4"/>
          <ac:spMkLst>
            <pc:docMk/>
            <pc:sldMk cId="1747837093" sldId="473"/>
            <ac:spMk id="2" creationId="{057DC344-B045-4EC1-89DE-7F0D2707966B}"/>
          </ac:spMkLst>
        </pc:spChg>
        <pc:picChg chg="add mod">
          <ac:chgData name="DaiJhah Owens" userId="S::dowens@csb.org::ed17da92-2337-43d8-a3c3-c8b11adfa66a" providerId="AD" clId="Web-{38540876-D0B1-DEE9-B157-52AF467A47B5}" dt="2026-07-08T12:26:32.086" v="13" actId="1076"/>
          <ac:picMkLst>
            <pc:docMk/>
            <pc:sldMk cId="1747837093" sldId="473"/>
            <ac:picMk id="4" creationId="{366DC24C-4E44-CA7E-B027-76F709E68EBF}"/>
          </ac:picMkLst>
        </pc:picChg>
        <pc:picChg chg="add mod">
          <ac:chgData name="DaiJhah Owens" userId="S::dowens@csb.org::ed17da92-2337-43d8-a3c3-c8b11adfa66a" providerId="AD" clId="Web-{38540876-D0B1-DEE9-B157-52AF467A47B5}" dt="2026-07-08T12:26:43.929" v="14" actId="1076"/>
          <ac:picMkLst>
            <pc:docMk/>
            <pc:sldMk cId="1747837093" sldId="473"/>
            <ac:picMk id="5" creationId="{26011B20-BDAD-447A-2908-2B797A3CFB08}"/>
          </ac:picMkLst>
        </pc:picChg>
      </pc:sldChg>
      <pc:sldChg chg="addSp delSp modSp mod chgLayout">
        <pc:chgData name="DaiJhah Owens" userId="S::dowens@csb.org::ed17da92-2337-43d8-a3c3-c8b11adfa66a" providerId="AD" clId="Web-{38540876-D0B1-DEE9-B157-52AF467A47B5}" dt="2026-07-08T12:28:27.961" v="29" actId="1076"/>
        <pc:sldMkLst>
          <pc:docMk/>
          <pc:sldMk cId="1760553104" sldId="474"/>
        </pc:sldMkLst>
        <pc:spChg chg="del">
          <ac:chgData name="DaiJhah Owens" userId="S::dowens@csb.org::ed17da92-2337-43d8-a3c3-c8b11adfa66a" providerId="AD" clId="Web-{38540876-D0B1-DEE9-B157-52AF467A47B5}" dt="2026-07-08T12:27:10.758" v="15"/>
          <ac:spMkLst>
            <pc:docMk/>
            <pc:sldMk cId="1760553104" sldId="474"/>
            <ac:spMk id="2" creationId="{3BA6E805-7F78-4256-9F4B-E0EDA518F6C1}"/>
          </ac:spMkLst>
        </pc:spChg>
        <pc:spChg chg="mod ord">
          <ac:chgData name="DaiJhah Owens" userId="S::dowens@csb.org::ed17da92-2337-43d8-a3c3-c8b11adfa66a" providerId="AD" clId="Web-{38540876-D0B1-DEE9-B157-52AF467A47B5}" dt="2026-07-08T12:27:37.055" v="18"/>
          <ac:spMkLst>
            <pc:docMk/>
            <pc:sldMk cId="1760553104" sldId="474"/>
            <ac:spMk id="3" creationId="{FEBE967D-5C43-4EF7-BE51-5C54D6C43E05}"/>
          </ac:spMkLst>
        </pc:spChg>
        <pc:picChg chg="add mod">
          <ac:chgData name="DaiJhah Owens" userId="S::dowens@csb.org::ed17da92-2337-43d8-a3c3-c8b11adfa66a" providerId="AD" clId="Web-{38540876-D0B1-DEE9-B157-52AF467A47B5}" dt="2026-07-08T12:28:03.258" v="23" actId="14100"/>
          <ac:picMkLst>
            <pc:docMk/>
            <pc:sldMk cId="1760553104" sldId="474"/>
            <ac:picMk id="4" creationId="{507ABA49-9C3E-F72D-55C9-0D93FAB4C1DD}"/>
          </ac:picMkLst>
        </pc:picChg>
        <pc:picChg chg="add mod">
          <ac:chgData name="DaiJhah Owens" userId="S::dowens@csb.org::ed17da92-2337-43d8-a3c3-c8b11adfa66a" providerId="AD" clId="Web-{38540876-D0B1-DEE9-B157-52AF467A47B5}" dt="2026-07-08T12:28:27.961" v="29" actId="1076"/>
          <ac:picMkLst>
            <pc:docMk/>
            <pc:sldMk cId="1760553104" sldId="474"/>
            <ac:picMk id="5" creationId="{87D50AF7-F3BF-E2A8-E36A-3124CF8F1EEA}"/>
          </ac:picMkLst>
        </pc:picChg>
      </pc:sldChg>
      <pc:sldChg chg="addSp delSp modSp">
        <pc:chgData name="DaiJhah Owens" userId="S::dowens@csb.org::ed17da92-2337-43d8-a3c3-c8b11adfa66a" providerId="AD" clId="Web-{38540876-D0B1-DEE9-B157-52AF467A47B5}" dt="2026-07-08T12:41:16.729" v="34" actId="1076"/>
        <pc:sldMkLst>
          <pc:docMk/>
          <pc:sldMk cId="1702861885" sldId="475"/>
        </pc:sldMkLst>
        <pc:spChg chg="del">
          <ac:chgData name="DaiJhah Owens" userId="S::dowens@csb.org::ed17da92-2337-43d8-a3c3-c8b11adfa66a" providerId="AD" clId="Web-{38540876-D0B1-DEE9-B157-52AF467A47B5}" dt="2026-07-08T12:29:16.805" v="30"/>
          <ac:spMkLst>
            <pc:docMk/>
            <pc:sldMk cId="1702861885" sldId="475"/>
            <ac:spMk id="2" creationId="{4BFB4975-4362-43A2-9E29-2A20E66073CC}"/>
          </ac:spMkLst>
        </pc:spChg>
        <pc:picChg chg="add mod">
          <ac:chgData name="DaiJhah Owens" userId="S::dowens@csb.org::ed17da92-2337-43d8-a3c3-c8b11adfa66a" providerId="AD" clId="Web-{38540876-D0B1-DEE9-B157-52AF467A47B5}" dt="2026-07-08T12:40:53.776" v="32" actId="1076"/>
          <ac:picMkLst>
            <pc:docMk/>
            <pc:sldMk cId="1702861885" sldId="475"/>
            <ac:picMk id="4" creationId="{98A8A723-2457-C77C-5DE1-580B7F9B9C77}"/>
          </ac:picMkLst>
        </pc:picChg>
        <pc:picChg chg="add mod">
          <ac:chgData name="DaiJhah Owens" userId="S::dowens@csb.org::ed17da92-2337-43d8-a3c3-c8b11adfa66a" providerId="AD" clId="Web-{38540876-D0B1-DEE9-B157-52AF467A47B5}" dt="2026-07-08T12:41:16.729" v="34" actId="1076"/>
          <ac:picMkLst>
            <pc:docMk/>
            <pc:sldMk cId="1702861885" sldId="475"/>
            <ac:picMk id="5" creationId="{576135F1-4E50-C573-4EBC-ABC273F60A97}"/>
          </ac:picMkLst>
        </pc:picChg>
      </pc:sldChg>
      <pc:sldChg chg="addSp delSp modSp">
        <pc:chgData name="DaiJhah Owens" userId="S::dowens@csb.org::ed17da92-2337-43d8-a3c3-c8b11adfa66a" providerId="AD" clId="Web-{38540876-D0B1-DEE9-B157-52AF467A47B5}" dt="2026-07-08T12:46:32.964" v="41" actId="1076"/>
        <pc:sldMkLst>
          <pc:docMk/>
          <pc:sldMk cId="3985345250" sldId="476"/>
        </pc:sldMkLst>
        <pc:spChg chg="del">
          <ac:chgData name="DaiJhah Owens" userId="S::dowens@csb.org::ed17da92-2337-43d8-a3c3-c8b11adfa66a" providerId="AD" clId="Web-{38540876-D0B1-DEE9-B157-52AF467A47B5}" dt="2026-07-08T12:44:12.339" v="35"/>
          <ac:spMkLst>
            <pc:docMk/>
            <pc:sldMk cId="3985345250" sldId="476"/>
            <ac:spMk id="2" creationId="{0A888558-A6E6-4911-A55D-6B0A854FEE3E}"/>
          </ac:spMkLst>
        </pc:spChg>
        <pc:picChg chg="add mod">
          <ac:chgData name="DaiJhah Owens" userId="S::dowens@csb.org::ed17da92-2337-43d8-a3c3-c8b11adfa66a" providerId="AD" clId="Web-{38540876-D0B1-DEE9-B157-52AF467A47B5}" dt="2026-07-08T12:46:32.964" v="41" actId="1076"/>
          <ac:picMkLst>
            <pc:docMk/>
            <pc:sldMk cId="3985345250" sldId="476"/>
            <ac:picMk id="4" creationId="{703A50E8-ADB1-7A74-DAAD-57886FFFC8FB}"/>
          </ac:picMkLst>
        </pc:picChg>
        <pc:picChg chg="add mod">
          <ac:chgData name="DaiJhah Owens" userId="S::dowens@csb.org::ed17da92-2337-43d8-a3c3-c8b11adfa66a" providerId="AD" clId="Web-{38540876-D0B1-DEE9-B157-52AF467A47B5}" dt="2026-07-08T12:46:25.308" v="40" actId="1076"/>
          <ac:picMkLst>
            <pc:docMk/>
            <pc:sldMk cId="3985345250" sldId="476"/>
            <ac:picMk id="5" creationId="{B9883A19-11D2-E506-2BC3-A221464362E8}"/>
          </ac:picMkLst>
        </pc:picChg>
      </pc:sldChg>
      <pc:sldChg chg="modNotes">
        <pc:chgData name="DaiJhah Owens" userId="S::dowens@csb.org::ed17da92-2337-43d8-a3c3-c8b11adfa66a" providerId="AD" clId="Web-{38540876-D0B1-DEE9-B157-52AF467A47B5}" dt="2026-07-08T14:25:34.686" v="174"/>
        <pc:sldMkLst>
          <pc:docMk/>
          <pc:sldMk cId="1335028496" sldId="477"/>
        </pc:sldMkLst>
      </pc:sldChg>
    </pc:docChg>
  </pc:docChgLst>
  <pc:docChgLst>
    <pc:chgData name="Sara Dodeci" userId="S::sdodeci@csb.org::3d4acf3a-5bc9-468e-a7fd-2c6cb974537c" providerId="AD" clId="Web-{798A3C7C-5CED-4A02-7F73-1E381D21933A}"/>
    <pc:docChg chg="mod addSld modSld">
      <pc:chgData name="Sara Dodeci" userId="S::sdodeci@csb.org::3d4acf3a-5bc9-468e-a7fd-2c6cb974537c" providerId="AD" clId="Web-{798A3C7C-5CED-4A02-7F73-1E381D21933A}" dt="2026-07-08T13:46:26.554" v="147" actId="20577"/>
      <pc:docMkLst>
        <pc:docMk/>
      </pc:docMkLst>
      <pc:sldChg chg="modSp">
        <pc:chgData name="Sara Dodeci" userId="S::sdodeci@csb.org::3d4acf3a-5bc9-468e-a7fd-2c6cb974537c" providerId="AD" clId="Web-{798A3C7C-5CED-4A02-7F73-1E381D21933A}" dt="2026-07-08T13:46:26.554" v="147" actId="20577"/>
        <pc:sldMkLst>
          <pc:docMk/>
          <pc:sldMk cId="2018624081" sldId="427"/>
        </pc:sldMkLst>
        <pc:spChg chg="mod">
          <ac:chgData name="Sara Dodeci" userId="S::sdodeci@csb.org::3d4acf3a-5bc9-468e-a7fd-2c6cb974537c" providerId="AD" clId="Web-{798A3C7C-5CED-4A02-7F73-1E381D21933A}" dt="2026-07-08T13:46:26.554" v="147" actId="20577"/>
          <ac:spMkLst>
            <pc:docMk/>
            <pc:sldMk cId="2018624081" sldId="427"/>
            <ac:spMk id="5" creationId="{F9250E4A-33B9-D55E-897B-DAB21CA03F50}"/>
          </ac:spMkLst>
        </pc:spChg>
      </pc:sldChg>
      <pc:sldChg chg="modSp new">
        <pc:chgData name="Sara Dodeci" userId="S::sdodeci@csb.org::3d4acf3a-5bc9-468e-a7fd-2c6cb974537c" providerId="AD" clId="Web-{798A3C7C-5CED-4A02-7F73-1E381D21933A}" dt="2026-07-08T13:42:52.169" v="73" actId="20577"/>
        <pc:sldMkLst>
          <pc:docMk/>
          <pc:sldMk cId="1335028496" sldId="477"/>
        </pc:sldMkLst>
        <pc:spChg chg="mod">
          <ac:chgData name="Sara Dodeci" userId="S::sdodeci@csb.org::3d4acf3a-5bc9-468e-a7fd-2c6cb974537c" providerId="AD" clId="Web-{798A3C7C-5CED-4A02-7F73-1E381D21933A}" dt="2026-07-08T13:42:52.169" v="73" actId="20577"/>
          <ac:spMkLst>
            <pc:docMk/>
            <pc:sldMk cId="1335028496" sldId="477"/>
            <ac:spMk id="2" creationId="{A8E0175F-DE49-508B-B150-18B39E7AF995}"/>
          </ac:spMkLst>
        </pc:spChg>
        <pc:spChg chg="mod">
          <ac:chgData name="Sara Dodeci" userId="S::sdodeci@csb.org::3d4acf3a-5bc9-468e-a7fd-2c6cb974537c" providerId="AD" clId="Web-{798A3C7C-5CED-4A02-7F73-1E381D21933A}" dt="2026-07-08T13:41:09.649" v="17" actId="20577"/>
          <ac:spMkLst>
            <pc:docMk/>
            <pc:sldMk cId="1335028496" sldId="477"/>
            <ac:spMk id="3" creationId="{69453818-7F2D-E1E6-C1B6-F300B3D2010A}"/>
          </ac:spMkLst>
        </pc:spChg>
      </pc:sldChg>
    </pc:docChg>
  </pc:docChgLst>
  <pc:docChgLst>
    <pc:chgData name="Sara Dodeci" userId="3d4acf3a-5bc9-468e-a7fd-2c6cb974537c" providerId="ADAL" clId="{E6E9B328-960D-44CC-B57A-5FAFDF2FDBB5}"/>
    <pc:docChg chg="undo redo custSel addSld delSld modSld sldOrd">
      <pc:chgData name="Sara Dodeci" userId="3d4acf3a-5bc9-468e-a7fd-2c6cb974537c" providerId="ADAL" clId="{E6E9B328-960D-44CC-B57A-5FAFDF2FDBB5}" dt="2026-07-08T01:24:14.717" v="5279"/>
      <pc:docMkLst>
        <pc:docMk/>
      </pc:docMkLst>
      <pc:sldChg chg="modSp del">
        <pc:chgData name="Sara Dodeci" userId="3d4acf3a-5bc9-468e-a7fd-2c6cb974537c" providerId="ADAL" clId="{E6E9B328-960D-44CC-B57A-5FAFDF2FDBB5}" dt="2026-07-08T00:47:42.919" v="4753" actId="2696"/>
        <pc:sldMkLst>
          <pc:docMk/>
          <pc:sldMk cId="752428618" sldId="403"/>
        </pc:sldMkLst>
        <pc:graphicFrameChg chg="modGraphic">
          <ac:chgData name="Sara Dodeci" userId="3d4acf3a-5bc9-468e-a7fd-2c6cb974537c" providerId="ADAL" clId="{E6E9B328-960D-44CC-B57A-5FAFDF2FDBB5}" dt="2026-07-07T01:13:31.038" v="1729" actId="14734"/>
          <ac:graphicFrameMkLst>
            <pc:docMk/>
            <pc:sldMk cId="752428618" sldId="403"/>
            <ac:graphicFrameMk id="4" creationId="{4D1FB21E-CCFB-8E64-064C-DB8195F86847}"/>
          </ac:graphicFrameMkLst>
        </pc:graphicFrameChg>
      </pc:sldChg>
      <pc:sldChg chg="modSp addCm modCm">
        <pc:chgData name="Sara Dodeci" userId="3d4acf3a-5bc9-468e-a7fd-2c6cb974537c" providerId="ADAL" clId="{E6E9B328-960D-44CC-B57A-5FAFDF2FDBB5}" dt="2026-07-08T01:20:11.647" v="5235"/>
        <pc:sldMkLst>
          <pc:docMk/>
          <pc:sldMk cId="3605882509" sldId="425"/>
        </pc:sldMkLst>
        <pc:spChg chg="mod">
          <ac:chgData name="Sara Dodeci" userId="3d4acf3a-5bc9-468e-a7fd-2c6cb974537c" providerId="ADAL" clId="{E6E9B328-960D-44CC-B57A-5FAFDF2FDBB5}" dt="2026-07-07T00:53:30.504" v="1297" actId="115"/>
          <ac:spMkLst>
            <pc:docMk/>
            <pc:sldMk cId="3605882509" sldId="425"/>
            <ac:spMk id="3" creationId="{BF4580E5-81BC-9698-8D6E-F0FA1BEDB619}"/>
          </ac:spMkLst>
        </pc:spChg>
      </pc:sldChg>
      <pc:sldChg chg="modSp modNotesTx">
        <pc:chgData name="Sara Dodeci" userId="3d4acf3a-5bc9-468e-a7fd-2c6cb974537c" providerId="ADAL" clId="{E6E9B328-960D-44CC-B57A-5FAFDF2FDBB5}" dt="2026-07-08T00:57:49.177" v="5017" actId="20577"/>
        <pc:sldMkLst>
          <pc:docMk/>
          <pc:sldMk cId="1077827437" sldId="426"/>
        </pc:sldMkLst>
        <pc:spChg chg="mod">
          <ac:chgData name="Sara Dodeci" userId="3d4acf3a-5bc9-468e-a7fd-2c6cb974537c" providerId="ADAL" clId="{E6E9B328-960D-44CC-B57A-5FAFDF2FDBB5}" dt="2026-07-08T00:57:49.177" v="5017" actId="20577"/>
          <ac:spMkLst>
            <pc:docMk/>
            <pc:sldMk cId="1077827437" sldId="426"/>
            <ac:spMk id="6" creationId="{FBD0F945-FB78-2DCC-955F-B58E520CCC7B}"/>
          </ac:spMkLst>
        </pc:spChg>
      </pc:sldChg>
      <pc:sldChg chg="modSp">
        <pc:chgData name="Sara Dodeci" userId="3d4acf3a-5bc9-468e-a7fd-2c6cb974537c" providerId="ADAL" clId="{E6E9B328-960D-44CC-B57A-5FAFDF2FDBB5}" dt="2026-07-08T00:58:35.779" v="5058" actId="20577"/>
        <pc:sldMkLst>
          <pc:docMk/>
          <pc:sldMk cId="2018624081" sldId="427"/>
        </pc:sldMkLst>
        <pc:spChg chg="mod">
          <ac:chgData name="Sara Dodeci" userId="3d4acf3a-5bc9-468e-a7fd-2c6cb974537c" providerId="ADAL" clId="{E6E9B328-960D-44CC-B57A-5FAFDF2FDBB5}" dt="2026-07-08T00:58:35.779" v="5058" actId="20577"/>
          <ac:spMkLst>
            <pc:docMk/>
            <pc:sldMk cId="2018624081" sldId="427"/>
            <ac:spMk id="5" creationId="{F9250E4A-33B9-D55E-897B-DAB21CA03F50}"/>
          </ac:spMkLst>
        </pc:spChg>
      </pc:sldChg>
      <pc:sldChg chg="addSp delSp modSp modNotesTx">
        <pc:chgData name="Sara Dodeci" userId="3d4acf3a-5bc9-468e-a7fd-2c6cb974537c" providerId="ADAL" clId="{E6E9B328-960D-44CC-B57A-5FAFDF2FDBB5}" dt="2026-07-08T00:22:39.845" v="4398" actId="20577"/>
        <pc:sldMkLst>
          <pc:docMk/>
          <pc:sldMk cId="3986624207" sldId="433"/>
        </pc:sldMkLst>
        <pc:spChg chg="mod">
          <ac:chgData name="Sara Dodeci" userId="3d4acf3a-5bc9-468e-a7fd-2c6cb974537c" providerId="ADAL" clId="{E6E9B328-960D-44CC-B57A-5FAFDF2FDBB5}" dt="2026-07-06T21:49:32.330" v="164" actId="20577"/>
          <ac:spMkLst>
            <pc:docMk/>
            <pc:sldMk cId="3986624207" sldId="433"/>
            <ac:spMk id="2" creationId="{364C83A0-DFEE-99FC-FDBA-5AD63663D74F}"/>
          </ac:spMkLst>
        </pc:spChg>
        <pc:spChg chg="mod">
          <ac:chgData name="Sara Dodeci" userId="3d4acf3a-5bc9-468e-a7fd-2c6cb974537c" providerId="ADAL" clId="{E6E9B328-960D-44CC-B57A-5FAFDF2FDBB5}" dt="2026-07-06T21:33:30.020" v="24" actId="20577"/>
          <ac:spMkLst>
            <pc:docMk/>
            <pc:sldMk cId="3986624207" sldId="433"/>
            <ac:spMk id="3" creationId="{11E3476A-6B9F-BB29-9D90-AF7F30237FE3}"/>
          </ac:spMkLst>
        </pc:spChg>
        <pc:spChg chg="add">
          <ac:chgData name="Sara Dodeci" userId="3d4acf3a-5bc9-468e-a7fd-2c6cb974537c" providerId="ADAL" clId="{E6E9B328-960D-44CC-B57A-5FAFDF2FDBB5}" dt="2026-07-06T21:32:01.944" v="9"/>
          <ac:spMkLst>
            <pc:docMk/>
            <pc:sldMk cId="3986624207" sldId="433"/>
            <ac:spMk id="4" creationId="{91E7F7D4-D0F3-4791-BC24-BE9C1FBC4205}"/>
          </ac:spMkLst>
        </pc:spChg>
        <pc:picChg chg="add mod">
          <ac:chgData name="Sara Dodeci" userId="3d4acf3a-5bc9-468e-a7fd-2c6cb974537c" providerId="ADAL" clId="{E6E9B328-960D-44CC-B57A-5FAFDF2FDBB5}" dt="2026-07-07T21:13:46.012" v="4268" actId="1076"/>
          <ac:picMkLst>
            <pc:docMk/>
            <pc:sldMk cId="3986624207" sldId="433"/>
            <ac:picMk id="6" creationId="{B041A837-89C8-405E-A5CA-7AF4ABB328DA}"/>
          </ac:picMkLst>
        </pc:picChg>
      </pc:sldChg>
      <pc:sldChg chg="modSp">
        <pc:chgData name="Sara Dodeci" userId="3d4acf3a-5bc9-468e-a7fd-2c6cb974537c" providerId="ADAL" clId="{E6E9B328-960D-44CC-B57A-5FAFDF2FDBB5}" dt="2026-07-07T01:41:38.588" v="2067" actId="14100"/>
        <pc:sldMkLst>
          <pc:docMk/>
          <pc:sldMk cId="1860721806" sldId="436"/>
        </pc:sldMkLst>
        <pc:spChg chg="mod">
          <ac:chgData name="Sara Dodeci" userId="3d4acf3a-5bc9-468e-a7fd-2c6cb974537c" providerId="ADAL" clId="{E6E9B328-960D-44CC-B57A-5FAFDF2FDBB5}" dt="2026-07-07T01:41:38.588" v="2067" actId="14100"/>
          <ac:spMkLst>
            <pc:docMk/>
            <pc:sldMk cId="1860721806" sldId="436"/>
            <ac:spMk id="2" creationId="{97669DA7-DBA5-4252-83EC-C34BA4770A57}"/>
          </ac:spMkLst>
        </pc:spChg>
      </pc:sldChg>
      <pc:sldChg chg="addSp delSp modSp add modNotesTx">
        <pc:chgData name="Sara Dodeci" userId="3d4acf3a-5bc9-468e-a7fd-2c6cb974537c" providerId="ADAL" clId="{E6E9B328-960D-44CC-B57A-5FAFDF2FDBB5}" dt="2026-07-07T21:13:59.734" v="4270" actId="1076"/>
        <pc:sldMkLst>
          <pc:docMk/>
          <pc:sldMk cId="2730477389" sldId="441"/>
        </pc:sldMkLst>
        <pc:spChg chg="mod">
          <ac:chgData name="Sara Dodeci" userId="3d4acf3a-5bc9-468e-a7fd-2c6cb974537c" providerId="ADAL" clId="{E6E9B328-960D-44CC-B57A-5FAFDF2FDBB5}" dt="2026-07-07T21:13:59.734" v="4270" actId="1076"/>
          <ac:spMkLst>
            <pc:docMk/>
            <pc:sldMk cId="2730477389" sldId="441"/>
            <ac:spMk id="2" creationId="{3507EA0D-9270-418E-88C2-6C100141BA58}"/>
          </ac:spMkLst>
        </pc:spChg>
        <pc:spChg chg="mod">
          <ac:chgData name="Sara Dodeci" userId="3d4acf3a-5bc9-468e-a7fd-2c6cb974537c" providerId="ADAL" clId="{E6E9B328-960D-44CC-B57A-5FAFDF2FDBB5}" dt="2026-07-06T21:35:44.981" v="55" actId="947"/>
          <ac:spMkLst>
            <pc:docMk/>
            <pc:sldMk cId="2730477389" sldId="441"/>
            <ac:spMk id="3" creationId="{3B7F4783-B6D8-4304-BD01-E98EFE812E9A}"/>
          </ac:spMkLst>
        </pc:spChg>
      </pc:sldChg>
      <pc:sldChg chg="addSp modSp add">
        <pc:chgData name="Sara Dodeci" userId="3d4acf3a-5bc9-468e-a7fd-2c6cb974537c" providerId="ADAL" clId="{E6E9B328-960D-44CC-B57A-5FAFDF2FDBB5}" dt="2026-07-07T21:11:45.641" v="4265" actId="1076"/>
        <pc:sldMkLst>
          <pc:docMk/>
          <pc:sldMk cId="420144893" sldId="442"/>
        </pc:sldMkLst>
        <pc:spChg chg="mod">
          <ac:chgData name="Sara Dodeci" userId="3d4acf3a-5bc9-468e-a7fd-2c6cb974537c" providerId="ADAL" clId="{E6E9B328-960D-44CC-B57A-5FAFDF2FDBB5}" dt="2026-07-07T21:10:17.344" v="4262" actId="14100"/>
          <ac:spMkLst>
            <pc:docMk/>
            <pc:sldMk cId="420144893" sldId="442"/>
            <ac:spMk id="2" creationId="{FA6400D4-00F0-43A2-A7AC-F48E1170BCD5}"/>
          </ac:spMkLst>
        </pc:spChg>
        <pc:spChg chg="mod">
          <ac:chgData name="Sara Dodeci" userId="3d4acf3a-5bc9-468e-a7fd-2c6cb974537c" providerId="ADAL" clId="{E6E9B328-960D-44CC-B57A-5FAFDF2FDBB5}" dt="2026-07-06T21:38:22.808" v="92" actId="947"/>
          <ac:spMkLst>
            <pc:docMk/>
            <pc:sldMk cId="420144893" sldId="442"/>
            <ac:spMk id="3" creationId="{19AAEEE1-148F-4B6B-AFF8-47E0A540DAA1}"/>
          </ac:spMkLst>
        </pc:spChg>
        <pc:picChg chg="add mod">
          <ac:chgData name="Sara Dodeci" userId="3d4acf3a-5bc9-468e-a7fd-2c6cb974537c" providerId="ADAL" clId="{E6E9B328-960D-44CC-B57A-5FAFDF2FDBB5}" dt="2026-07-07T21:11:45.641" v="4265" actId="1076"/>
          <ac:picMkLst>
            <pc:docMk/>
            <pc:sldMk cId="420144893" sldId="442"/>
            <ac:picMk id="5" creationId="{2855C3E4-8835-474F-8177-7AC7B3CDF81D}"/>
          </ac:picMkLst>
        </pc:picChg>
      </pc:sldChg>
      <pc:sldChg chg="modSp add">
        <pc:chgData name="Sara Dodeci" userId="3d4acf3a-5bc9-468e-a7fd-2c6cb974537c" providerId="ADAL" clId="{E6E9B328-960D-44CC-B57A-5FAFDF2FDBB5}" dt="2026-07-07T21:10:11.337" v="4261" actId="27636"/>
        <pc:sldMkLst>
          <pc:docMk/>
          <pc:sldMk cId="2924202510" sldId="443"/>
        </pc:sldMkLst>
        <pc:spChg chg="mod">
          <ac:chgData name="Sara Dodeci" userId="3d4acf3a-5bc9-468e-a7fd-2c6cb974537c" providerId="ADAL" clId="{E6E9B328-960D-44CC-B57A-5FAFDF2FDBB5}" dt="2026-07-07T21:10:11.337" v="4261" actId="27636"/>
          <ac:spMkLst>
            <pc:docMk/>
            <pc:sldMk cId="2924202510" sldId="443"/>
            <ac:spMk id="2" creationId="{3597376E-9E5E-43E1-A4B7-9EC76CDEE49D}"/>
          </ac:spMkLst>
        </pc:spChg>
        <pc:spChg chg="mod">
          <ac:chgData name="Sara Dodeci" userId="3d4acf3a-5bc9-468e-a7fd-2c6cb974537c" providerId="ADAL" clId="{E6E9B328-960D-44CC-B57A-5FAFDF2FDBB5}" dt="2026-07-06T21:37:12.812" v="88" actId="20577"/>
          <ac:spMkLst>
            <pc:docMk/>
            <pc:sldMk cId="2924202510" sldId="443"/>
            <ac:spMk id="3" creationId="{826DCA49-A9AB-4331-B2CF-4CAB69FF7D93}"/>
          </ac:spMkLst>
        </pc:spChg>
      </pc:sldChg>
      <pc:sldChg chg="modSp add del">
        <pc:chgData name="Sara Dodeci" userId="3d4acf3a-5bc9-468e-a7fd-2c6cb974537c" providerId="ADAL" clId="{E6E9B328-960D-44CC-B57A-5FAFDF2FDBB5}" dt="2026-07-08T00:59:15.737" v="5064" actId="2696"/>
        <pc:sldMkLst>
          <pc:docMk/>
          <pc:sldMk cId="2887080103" sldId="444"/>
        </pc:sldMkLst>
        <pc:spChg chg="mod">
          <ac:chgData name="Sara Dodeci" userId="3d4acf3a-5bc9-468e-a7fd-2c6cb974537c" providerId="ADAL" clId="{E6E9B328-960D-44CC-B57A-5FAFDF2FDBB5}" dt="2026-07-07T00:34:59.497" v="1288" actId="20577"/>
          <ac:spMkLst>
            <pc:docMk/>
            <pc:sldMk cId="2887080103" sldId="444"/>
            <ac:spMk id="2" creationId="{B2E247F4-D5AD-4404-AC3C-A99B9537FBF6}"/>
          </ac:spMkLst>
        </pc:spChg>
        <pc:spChg chg="mod">
          <ac:chgData name="Sara Dodeci" userId="3d4acf3a-5bc9-468e-a7fd-2c6cb974537c" providerId="ADAL" clId="{E6E9B328-960D-44CC-B57A-5FAFDF2FDBB5}" dt="2026-07-07T00:30:35.376" v="1257"/>
          <ac:spMkLst>
            <pc:docMk/>
            <pc:sldMk cId="2887080103" sldId="444"/>
            <ac:spMk id="3" creationId="{A5AE7E08-E81F-4ED4-8865-78CB1111FCE6}"/>
          </ac:spMkLst>
        </pc:spChg>
      </pc:sldChg>
      <pc:sldChg chg="modSp add del">
        <pc:chgData name="Sara Dodeci" userId="3d4acf3a-5bc9-468e-a7fd-2c6cb974537c" providerId="ADAL" clId="{E6E9B328-960D-44CC-B57A-5FAFDF2FDBB5}" dt="2026-07-08T00:59:15.737" v="5063" actId="2696"/>
        <pc:sldMkLst>
          <pc:docMk/>
          <pc:sldMk cId="333750457" sldId="445"/>
        </pc:sldMkLst>
        <pc:spChg chg="mod">
          <ac:chgData name="Sara Dodeci" userId="3d4acf3a-5bc9-468e-a7fd-2c6cb974537c" providerId="ADAL" clId="{E6E9B328-960D-44CC-B57A-5FAFDF2FDBB5}" dt="2026-07-07T00:37:24.368" v="1291" actId="20577"/>
          <ac:spMkLst>
            <pc:docMk/>
            <pc:sldMk cId="333750457" sldId="445"/>
            <ac:spMk id="2" creationId="{4FB1ADFF-CE65-44A0-A191-8129C7AD800A}"/>
          </ac:spMkLst>
        </pc:spChg>
        <pc:spChg chg="mod">
          <ac:chgData name="Sara Dodeci" userId="3d4acf3a-5bc9-468e-a7fd-2c6cb974537c" providerId="ADAL" clId="{E6E9B328-960D-44CC-B57A-5FAFDF2FDBB5}" dt="2026-07-07T00:37:02.080" v="1289"/>
          <ac:spMkLst>
            <pc:docMk/>
            <pc:sldMk cId="333750457" sldId="445"/>
            <ac:spMk id="3" creationId="{3BACEFF0-7320-43FB-86B0-1A4D89781D13}"/>
          </ac:spMkLst>
        </pc:spChg>
      </pc:sldChg>
      <pc:sldChg chg="del">
        <pc:chgData name="Sara Dodeci" userId="3d4acf3a-5bc9-468e-a7fd-2c6cb974537c" providerId="ADAL" clId="{E6E9B328-960D-44CC-B57A-5FAFDF2FDBB5}" dt="2026-07-08T00:59:32.969" v="5065" actId="2696"/>
        <pc:sldMkLst>
          <pc:docMk/>
          <pc:sldMk cId="752169515" sldId="446"/>
        </pc:sldMkLst>
      </pc:sldChg>
      <pc:sldChg chg="modSp add del">
        <pc:chgData name="Sara Dodeci" userId="3d4acf3a-5bc9-468e-a7fd-2c6cb974537c" providerId="ADAL" clId="{E6E9B328-960D-44CC-B57A-5FAFDF2FDBB5}" dt="2026-07-08T00:59:15.731" v="5061" actId="2696"/>
        <pc:sldMkLst>
          <pc:docMk/>
          <pc:sldMk cId="2796183162" sldId="446"/>
        </pc:sldMkLst>
        <pc:spChg chg="mod">
          <ac:chgData name="Sara Dodeci" userId="3d4acf3a-5bc9-468e-a7fd-2c6cb974537c" providerId="ADAL" clId="{E6E9B328-960D-44CC-B57A-5FAFDF2FDBB5}" dt="2026-07-07T01:04:45.493" v="1662" actId="20577"/>
          <ac:spMkLst>
            <pc:docMk/>
            <pc:sldMk cId="2796183162" sldId="446"/>
            <ac:spMk id="3" creationId="{C115A80B-6F2D-45CF-BB38-711D7BC4B78E}"/>
          </ac:spMkLst>
        </pc:spChg>
      </pc:sldChg>
      <pc:sldChg chg="modSp add del">
        <pc:chgData name="Sara Dodeci" userId="3d4acf3a-5bc9-468e-a7fd-2c6cb974537c" providerId="ADAL" clId="{E6E9B328-960D-44CC-B57A-5FAFDF2FDBB5}" dt="2026-07-08T00:59:15.731" v="5062" actId="2696"/>
        <pc:sldMkLst>
          <pc:docMk/>
          <pc:sldMk cId="2337585277" sldId="447"/>
        </pc:sldMkLst>
        <pc:spChg chg="mod">
          <ac:chgData name="Sara Dodeci" userId="3d4acf3a-5bc9-468e-a7fd-2c6cb974537c" providerId="ADAL" clId="{E6E9B328-960D-44CC-B57A-5FAFDF2FDBB5}" dt="2026-07-07T00:38:26.326" v="1295"/>
          <ac:spMkLst>
            <pc:docMk/>
            <pc:sldMk cId="2337585277" sldId="447"/>
            <ac:spMk id="2" creationId="{B37F8B8E-C620-4E53-A9EB-381929176C7D}"/>
          </ac:spMkLst>
        </pc:spChg>
        <pc:spChg chg="mod">
          <ac:chgData name="Sara Dodeci" userId="3d4acf3a-5bc9-468e-a7fd-2c6cb974537c" providerId="ADAL" clId="{E6E9B328-960D-44CC-B57A-5FAFDF2FDBB5}" dt="2026-07-07T00:38:06.792" v="1294"/>
          <ac:spMkLst>
            <pc:docMk/>
            <pc:sldMk cId="2337585277" sldId="447"/>
            <ac:spMk id="3" creationId="{F078C302-CA97-41BA-A5E4-FDDDF98BE2D3}"/>
          </ac:spMkLst>
        </pc:spChg>
      </pc:sldChg>
      <pc:sldChg chg="modSp add del">
        <pc:chgData name="Sara Dodeci" userId="3d4acf3a-5bc9-468e-a7fd-2c6cb974537c" providerId="ADAL" clId="{E6E9B328-960D-44CC-B57A-5FAFDF2FDBB5}" dt="2026-07-08T00:59:15.731" v="5060" actId="2696"/>
        <pc:sldMkLst>
          <pc:docMk/>
          <pc:sldMk cId="824518546" sldId="448"/>
        </pc:sldMkLst>
        <pc:spChg chg="mod">
          <ac:chgData name="Sara Dodeci" userId="3d4acf3a-5bc9-468e-a7fd-2c6cb974537c" providerId="ADAL" clId="{E6E9B328-960D-44CC-B57A-5FAFDF2FDBB5}" dt="2026-07-07T01:04:35.848" v="1648" actId="20577"/>
          <ac:spMkLst>
            <pc:docMk/>
            <pc:sldMk cId="824518546" sldId="448"/>
            <ac:spMk id="3" creationId="{78296379-9BE3-4EB0-BA3C-00D70A90D9A0}"/>
          </ac:spMkLst>
        </pc:spChg>
      </pc:sldChg>
      <pc:sldChg chg="del ord">
        <pc:chgData name="Sara Dodeci" userId="3d4acf3a-5bc9-468e-a7fd-2c6cb974537c" providerId="ADAL" clId="{E6E9B328-960D-44CC-B57A-5FAFDF2FDBB5}" dt="2026-07-08T01:07:49.047" v="5068" actId="2696"/>
        <pc:sldMkLst>
          <pc:docMk/>
          <pc:sldMk cId="4036365822" sldId="448"/>
        </pc:sldMkLst>
      </pc:sldChg>
      <pc:sldChg chg="modSp add del">
        <pc:chgData name="Sara Dodeci" userId="3d4acf3a-5bc9-468e-a7fd-2c6cb974537c" providerId="ADAL" clId="{E6E9B328-960D-44CC-B57A-5FAFDF2FDBB5}" dt="2026-07-08T00:59:15.727" v="5059" actId="2696"/>
        <pc:sldMkLst>
          <pc:docMk/>
          <pc:sldMk cId="31550791" sldId="449"/>
        </pc:sldMkLst>
        <pc:spChg chg="mod">
          <ac:chgData name="Sara Dodeci" userId="3d4acf3a-5bc9-468e-a7fd-2c6cb974537c" providerId="ADAL" clId="{E6E9B328-960D-44CC-B57A-5FAFDF2FDBB5}" dt="2026-07-07T01:09:38.552" v="1701" actId="20577"/>
          <ac:spMkLst>
            <pc:docMk/>
            <pc:sldMk cId="31550791" sldId="449"/>
            <ac:spMk id="3" creationId="{BE2BDBD3-B1A1-4FE8-824A-5B22BD32B913}"/>
          </ac:spMkLst>
        </pc:spChg>
      </pc:sldChg>
      <pc:sldChg chg="del ord">
        <pc:chgData name="Sara Dodeci" userId="3d4acf3a-5bc9-468e-a7fd-2c6cb974537c" providerId="ADAL" clId="{E6E9B328-960D-44CC-B57A-5FAFDF2FDBB5}" dt="2026-07-08T01:08:02.467" v="5069" actId="2696"/>
        <pc:sldMkLst>
          <pc:docMk/>
          <pc:sldMk cId="3865677564" sldId="449"/>
        </pc:sldMkLst>
      </pc:sldChg>
      <pc:sldChg chg="addSp delSp modSp add ord modNotesTx">
        <pc:chgData name="Sara Dodeci" userId="3d4acf3a-5bc9-468e-a7fd-2c6cb974537c" providerId="ADAL" clId="{E6E9B328-960D-44CC-B57A-5FAFDF2FDBB5}" dt="2026-07-07T21:06:48.187" v="4124" actId="20577"/>
        <pc:sldMkLst>
          <pc:docMk/>
          <pc:sldMk cId="3241302951" sldId="450"/>
        </pc:sldMkLst>
        <pc:spChg chg="del">
          <ac:chgData name="Sara Dodeci" userId="3d4acf3a-5bc9-468e-a7fd-2c6cb974537c" providerId="ADAL" clId="{E6E9B328-960D-44CC-B57A-5FAFDF2FDBB5}" dt="2026-07-07T01:14:45.308" v="1730" actId="3680"/>
          <ac:spMkLst>
            <pc:docMk/>
            <pc:sldMk cId="3241302951" sldId="450"/>
            <ac:spMk id="2" creationId="{71C851C3-F6B9-457E-A1D6-8699CF5F23B4}"/>
          </ac:spMkLst>
        </pc:spChg>
        <pc:spChg chg="mod">
          <ac:chgData name="Sara Dodeci" userId="3d4acf3a-5bc9-468e-a7fd-2c6cb974537c" providerId="ADAL" clId="{E6E9B328-960D-44CC-B57A-5FAFDF2FDBB5}" dt="2026-07-07T01:12:44.659" v="1728" actId="20577"/>
          <ac:spMkLst>
            <pc:docMk/>
            <pc:sldMk cId="3241302951" sldId="450"/>
            <ac:spMk id="3" creationId="{809AE546-BC76-494A-BD7B-24EC85F39DF5}"/>
          </ac:spMkLst>
        </pc:spChg>
        <pc:graphicFrameChg chg="add mod modGraphic">
          <ac:chgData name="Sara Dodeci" userId="3d4acf3a-5bc9-468e-a7fd-2c6cb974537c" providerId="ADAL" clId="{E6E9B328-960D-44CC-B57A-5FAFDF2FDBB5}" dt="2026-07-07T01:27:55.128" v="1877" actId="1076"/>
          <ac:graphicFrameMkLst>
            <pc:docMk/>
            <pc:sldMk cId="3241302951" sldId="450"/>
            <ac:graphicFrameMk id="4" creationId="{49AAF3B1-7B2F-428B-9791-4022D07D4F05}"/>
          </ac:graphicFrameMkLst>
        </pc:graphicFrameChg>
      </pc:sldChg>
      <pc:sldChg chg="modSp add ord modNotesTx">
        <pc:chgData name="Sara Dodeci" userId="3d4acf3a-5bc9-468e-a7fd-2c6cb974537c" providerId="ADAL" clId="{E6E9B328-960D-44CC-B57A-5FAFDF2FDBB5}" dt="2026-07-07T21:06:07.057" v="4109" actId="20577"/>
        <pc:sldMkLst>
          <pc:docMk/>
          <pc:sldMk cId="853433825" sldId="451"/>
        </pc:sldMkLst>
        <pc:spChg chg="mod">
          <ac:chgData name="Sara Dodeci" userId="3d4acf3a-5bc9-468e-a7fd-2c6cb974537c" providerId="ADAL" clId="{E6E9B328-960D-44CC-B57A-5FAFDF2FDBB5}" dt="2026-07-07T02:13:56.927" v="3120" actId="207"/>
          <ac:spMkLst>
            <pc:docMk/>
            <pc:sldMk cId="853433825" sldId="451"/>
            <ac:spMk id="2" creationId="{E48B7905-6002-46D2-BBEC-887157B8FBAF}"/>
          </ac:spMkLst>
        </pc:spChg>
        <pc:spChg chg="mod">
          <ac:chgData name="Sara Dodeci" userId="3d4acf3a-5bc9-468e-a7fd-2c6cb974537c" providerId="ADAL" clId="{E6E9B328-960D-44CC-B57A-5FAFDF2FDBB5}" dt="2026-07-07T01:28:13.238" v="1897" actId="20577"/>
          <ac:spMkLst>
            <pc:docMk/>
            <pc:sldMk cId="853433825" sldId="451"/>
            <ac:spMk id="3" creationId="{DF4CF5AA-5496-4629-A67F-EE5B0203ADF4}"/>
          </ac:spMkLst>
        </pc:spChg>
      </pc:sldChg>
      <pc:sldChg chg="addSp delSp modSp add modNotesTx">
        <pc:chgData name="Sara Dodeci" userId="3d4acf3a-5bc9-468e-a7fd-2c6cb974537c" providerId="ADAL" clId="{E6E9B328-960D-44CC-B57A-5FAFDF2FDBB5}" dt="2026-07-07T21:06:22.395" v="4115" actId="20577"/>
        <pc:sldMkLst>
          <pc:docMk/>
          <pc:sldMk cId="1431959432" sldId="452"/>
        </pc:sldMkLst>
        <pc:spChg chg="mod">
          <ac:chgData name="Sara Dodeci" userId="3d4acf3a-5bc9-468e-a7fd-2c6cb974537c" providerId="ADAL" clId="{E6E9B328-960D-44CC-B57A-5FAFDF2FDBB5}" dt="2026-07-07T02:14:06.521" v="3122" actId="207"/>
          <ac:spMkLst>
            <pc:docMk/>
            <pc:sldMk cId="1431959432" sldId="452"/>
            <ac:spMk id="2" creationId="{59D821B2-6804-49F3-8370-48F62EF1E613}"/>
          </ac:spMkLst>
        </pc:spChg>
        <pc:spChg chg="mod">
          <ac:chgData name="Sara Dodeci" userId="3d4acf3a-5bc9-468e-a7fd-2c6cb974537c" providerId="ADAL" clId="{E6E9B328-960D-44CC-B57A-5FAFDF2FDBB5}" dt="2026-07-07T01:38:05.857" v="2062"/>
          <ac:spMkLst>
            <pc:docMk/>
            <pc:sldMk cId="1431959432" sldId="452"/>
            <ac:spMk id="3" creationId="{31F18CCD-ACE7-4D3C-9E00-5CC2CF945F2F}"/>
          </ac:spMkLst>
        </pc:spChg>
        <pc:spChg chg="add del">
          <ac:chgData name="Sara Dodeci" userId="3d4acf3a-5bc9-468e-a7fd-2c6cb974537c" providerId="ADAL" clId="{E6E9B328-960D-44CC-B57A-5FAFDF2FDBB5}" dt="2026-07-07T01:43:16.180" v="2094"/>
          <ac:spMkLst>
            <pc:docMk/>
            <pc:sldMk cId="1431959432" sldId="452"/>
            <ac:spMk id="4" creationId="{9905EF85-5E26-40E9-822D-2B0B56504784}"/>
          </ac:spMkLst>
        </pc:spChg>
      </pc:sldChg>
      <pc:sldChg chg="addSp modSp add ord">
        <pc:chgData name="Sara Dodeci" userId="3d4acf3a-5bc9-468e-a7fd-2c6cb974537c" providerId="ADAL" clId="{E6E9B328-960D-44CC-B57A-5FAFDF2FDBB5}" dt="2026-07-08T01:11:31.101" v="5198" actId="20577"/>
        <pc:sldMkLst>
          <pc:docMk/>
          <pc:sldMk cId="4073605771" sldId="453"/>
        </pc:sldMkLst>
        <pc:spChg chg="mod">
          <ac:chgData name="Sara Dodeci" userId="3d4acf3a-5bc9-468e-a7fd-2c6cb974537c" providerId="ADAL" clId="{E6E9B328-960D-44CC-B57A-5FAFDF2FDBB5}" dt="2026-07-07T02:03:42.820" v="2538" actId="27636"/>
          <ac:spMkLst>
            <pc:docMk/>
            <pc:sldMk cId="4073605771" sldId="453"/>
            <ac:spMk id="2" creationId="{B226990B-437C-4679-BE51-08BABCBEE271}"/>
          </ac:spMkLst>
        </pc:spChg>
        <pc:spChg chg="mod">
          <ac:chgData name="Sara Dodeci" userId="3d4acf3a-5bc9-468e-a7fd-2c6cb974537c" providerId="ADAL" clId="{E6E9B328-960D-44CC-B57A-5FAFDF2FDBB5}" dt="2026-07-08T01:11:31.101" v="5198" actId="20577"/>
          <ac:spMkLst>
            <pc:docMk/>
            <pc:sldMk cId="4073605771" sldId="453"/>
            <ac:spMk id="3" creationId="{307AEA60-3545-4F99-BC9C-23A63F8780F8}"/>
          </ac:spMkLst>
        </pc:spChg>
        <pc:picChg chg="add mod">
          <ac:chgData name="Sara Dodeci" userId="3d4acf3a-5bc9-468e-a7fd-2c6cb974537c" providerId="ADAL" clId="{E6E9B328-960D-44CC-B57A-5FAFDF2FDBB5}" dt="2026-07-07T02:03:40.352" v="2536" actId="1076"/>
          <ac:picMkLst>
            <pc:docMk/>
            <pc:sldMk cId="4073605771" sldId="453"/>
            <ac:picMk id="4" creationId="{7EDCD002-078A-481C-91EF-6BD2450E1B73}"/>
          </ac:picMkLst>
        </pc:picChg>
      </pc:sldChg>
      <pc:sldChg chg="modSp add ord">
        <pc:chgData name="Sara Dodeci" userId="3d4acf3a-5bc9-468e-a7fd-2c6cb974537c" providerId="ADAL" clId="{E6E9B328-960D-44CC-B57A-5FAFDF2FDBB5}" dt="2026-07-08T00:55:54.492" v="4982"/>
        <pc:sldMkLst>
          <pc:docMk/>
          <pc:sldMk cId="3215142246" sldId="454"/>
        </pc:sldMkLst>
        <pc:spChg chg="mod">
          <ac:chgData name="Sara Dodeci" userId="3d4acf3a-5bc9-468e-a7fd-2c6cb974537c" providerId="ADAL" clId="{E6E9B328-960D-44CC-B57A-5FAFDF2FDBB5}" dt="2026-07-07T02:15:49.057" v="3212" actId="20577"/>
          <ac:spMkLst>
            <pc:docMk/>
            <pc:sldMk cId="3215142246" sldId="454"/>
            <ac:spMk id="2" creationId="{F286A9C3-1268-404C-A57B-075E81827AE3}"/>
          </ac:spMkLst>
        </pc:spChg>
        <pc:spChg chg="mod">
          <ac:chgData name="Sara Dodeci" userId="3d4acf3a-5bc9-468e-a7fd-2c6cb974537c" providerId="ADAL" clId="{E6E9B328-960D-44CC-B57A-5FAFDF2FDBB5}" dt="2026-07-07T02:05:15.717" v="2539"/>
          <ac:spMkLst>
            <pc:docMk/>
            <pc:sldMk cId="3215142246" sldId="454"/>
            <ac:spMk id="3" creationId="{C720E3BA-77EB-4A78-96AA-05FE5A7E1B82}"/>
          </ac:spMkLst>
        </pc:spChg>
      </pc:sldChg>
      <pc:sldChg chg="addSp modSp add">
        <pc:chgData name="Sara Dodeci" userId="3d4acf3a-5bc9-468e-a7fd-2c6cb974537c" providerId="ADAL" clId="{E6E9B328-960D-44CC-B57A-5FAFDF2FDBB5}" dt="2026-07-07T21:15:17.643" v="4276" actId="1076"/>
        <pc:sldMkLst>
          <pc:docMk/>
          <pc:sldMk cId="3038800153" sldId="455"/>
        </pc:sldMkLst>
        <pc:spChg chg="mod">
          <ac:chgData name="Sara Dodeci" userId="3d4acf3a-5bc9-468e-a7fd-2c6cb974537c" providerId="ADAL" clId="{E6E9B328-960D-44CC-B57A-5FAFDF2FDBB5}" dt="2026-07-07T20:38:57.905" v="3514" actId="20577"/>
          <ac:spMkLst>
            <pc:docMk/>
            <pc:sldMk cId="3038800153" sldId="455"/>
            <ac:spMk id="2" creationId="{18F5C662-4F9C-4CFE-81E2-FDFC36D06143}"/>
          </ac:spMkLst>
        </pc:spChg>
        <pc:spChg chg="mod">
          <ac:chgData name="Sara Dodeci" userId="3d4acf3a-5bc9-468e-a7fd-2c6cb974537c" providerId="ADAL" clId="{E6E9B328-960D-44CC-B57A-5FAFDF2FDBB5}" dt="2026-07-07T20:35:10.865" v="3228" actId="20577"/>
          <ac:spMkLst>
            <pc:docMk/>
            <pc:sldMk cId="3038800153" sldId="455"/>
            <ac:spMk id="3" creationId="{B041307B-C1E5-4185-B33F-B8C703EAF698}"/>
          </ac:spMkLst>
        </pc:spChg>
        <pc:picChg chg="add mod">
          <ac:chgData name="Sara Dodeci" userId="3d4acf3a-5bc9-468e-a7fd-2c6cb974537c" providerId="ADAL" clId="{E6E9B328-960D-44CC-B57A-5FAFDF2FDBB5}" dt="2026-07-07T21:15:17.643" v="4276" actId="1076"/>
          <ac:picMkLst>
            <pc:docMk/>
            <pc:sldMk cId="3038800153" sldId="455"/>
            <ac:picMk id="5" creationId="{E904809C-FDDD-4DD6-9347-88168A40CCB2}"/>
          </ac:picMkLst>
        </pc:picChg>
      </pc:sldChg>
      <pc:sldChg chg="addSp delSp modSp add del">
        <pc:chgData name="Sara Dodeci" userId="3d4acf3a-5bc9-468e-a7fd-2c6cb974537c" providerId="ADAL" clId="{E6E9B328-960D-44CC-B57A-5FAFDF2FDBB5}" dt="2026-07-08T00:41:46.337" v="4668" actId="2696"/>
        <pc:sldMkLst>
          <pc:docMk/>
          <pc:sldMk cId="2544900907" sldId="456"/>
        </pc:sldMkLst>
        <pc:spChg chg="del mod">
          <ac:chgData name="Sara Dodeci" userId="3d4acf3a-5bc9-468e-a7fd-2c6cb974537c" providerId="ADAL" clId="{E6E9B328-960D-44CC-B57A-5FAFDF2FDBB5}" dt="2026-07-08T00:37:39.309" v="4597"/>
          <ac:spMkLst>
            <pc:docMk/>
            <pc:sldMk cId="2544900907" sldId="456"/>
            <ac:spMk id="2" creationId="{44BA2F88-4107-4A56-B489-8906EE2A7357}"/>
          </ac:spMkLst>
        </pc:spChg>
        <pc:spChg chg="mod">
          <ac:chgData name="Sara Dodeci" userId="3d4acf3a-5bc9-468e-a7fd-2c6cb974537c" providerId="ADAL" clId="{E6E9B328-960D-44CC-B57A-5FAFDF2FDBB5}" dt="2026-07-08T00:23:26.561" v="4418" actId="20577"/>
          <ac:spMkLst>
            <pc:docMk/>
            <pc:sldMk cId="2544900907" sldId="456"/>
            <ac:spMk id="3" creationId="{2DE718B0-4322-4415-A948-88FB5469DCDF}"/>
          </ac:spMkLst>
        </pc:spChg>
        <pc:spChg chg="add mod">
          <ac:chgData name="Sara Dodeci" userId="3d4acf3a-5bc9-468e-a7fd-2c6cb974537c" providerId="ADAL" clId="{E6E9B328-960D-44CC-B57A-5FAFDF2FDBB5}" dt="2026-07-08T00:38:27.408" v="4605" actId="14100"/>
          <ac:spMkLst>
            <pc:docMk/>
            <pc:sldMk cId="2544900907" sldId="456"/>
            <ac:spMk id="4" creationId="{39F5F331-92A5-44D5-99C8-70887FDA3886}"/>
          </ac:spMkLst>
        </pc:spChg>
        <pc:spChg chg="add mod">
          <ac:chgData name="Sara Dodeci" userId="3d4acf3a-5bc9-468e-a7fd-2c6cb974537c" providerId="ADAL" clId="{E6E9B328-960D-44CC-B57A-5FAFDF2FDBB5}" dt="2026-07-08T00:38:23.187" v="4604" actId="14100"/>
          <ac:spMkLst>
            <pc:docMk/>
            <pc:sldMk cId="2544900907" sldId="456"/>
            <ac:spMk id="5" creationId="{57ABDB18-394D-49B7-B53B-56B9929F4224}"/>
          </ac:spMkLst>
        </pc:spChg>
      </pc:sldChg>
      <pc:sldChg chg="addSp modSp add">
        <pc:chgData name="Sara Dodeci" userId="3d4acf3a-5bc9-468e-a7fd-2c6cb974537c" providerId="ADAL" clId="{E6E9B328-960D-44CC-B57A-5FAFDF2FDBB5}" dt="2026-07-08T00:35:37.773" v="4595" actId="1076"/>
        <pc:sldMkLst>
          <pc:docMk/>
          <pc:sldMk cId="1303885662" sldId="457"/>
        </pc:sldMkLst>
        <pc:spChg chg="mod">
          <ac:chgData name="Sara Dodeci" userId="3d4acf3a-5bc9-468e-a7fd-2c6cb974537c" providerId="ADAL" clId="{E6E9B328-960D-44CC-B57A-5FAFDF2FDBB5}" dt="2026-07-08T00:31:05.281" v="4585" actId="27636"/>
          <ac:spMkLst>
            <pc:docMk/>
            <pc:sldMk cId="1303885662" sldId="457"/>
            <ac:spMk id="2" creationId="{18F5C662-4F9C-4CFE-81E2-FDFC36D06143}"/>
          </ac:spMkLst>
        </pc:spChg>
        <pc:spChg chg="mod">
          <ac:chgData name="Sara Dodeci" userId="3d4acf3a-5bc9-468e-a7fd-2c6cb974537c" providerId="ADAL" clId="{E6E9B328-960D-44CC-B57A-5FAFDF2FDBB5}" dt="2026-07-07T20:39:24.322" v="3534" actId="20577"/>
          <ac:spMkLst>
            <pc:docMk/>
            <pc:sldMk cId="1303885662" sldId="457"/>
            <ac:spMk id="3" creationId="{B041307B-C1E5-4185-B33F-B8C703EAF698}"/>
          </ac:spMkLst>
        </pc:spChg>
        <pc:spChg chg="add mod">
          <ac:chgData name="Sara Dodeci" userId="3d4acf3a-5bc9-468e-a7fd-2c6cb974537c" providerId="ADAL" clId="{E6E9B328-960D-44CC-B57A-5FAFDF2FDBB5}" dt="2026-07-08T00:35:37.773" v="4595" actId="1076"/>
          <ac:spMkLst>
            <pc:docMk/>
            <pc:sldMk cId="1303885662" sldId="457"/>
            <ac:spMk id="4" creationId="{B0364F13-49B4-478A-B32B-24D6844D7A57}"/>
          </ac:spMkLst>
        </pc:spChg>
        <pc:picChg chg="add mod">
          <ac:chgData name="Sara Dodeci" userId="3d4acf3a-5bc9-468e-a7fd-2c6cb974537c" providerId="ADAL" clId="{E6E9B328-960D-44CC-B57A-5FAFDF2FDBB5}" dt="2026-07-08T00:27:31.582" v="4445" actId="1076"/>
          <ac:picMkLst>
            <pc:docMk/>
            <pc:sldMk cId="1303885662" sldId="457"/>
            <ac:picMk id="5" creationId="{8F6547A3-42C7-46B7-841B-8388611E4DED}"/>
          </ac:picMkLst>
        </pc:picChg>
      </pc:sldChg>
      <pc:sldChg chg="addSp delSp modSp add ord modNotesTx">
        <pc:chgData name="Sara Dodeci" userId="3d4acf3a-5bc9-468e-a7fd-2c6cb974537c" providerId="ADAL" clId="{E6E9B328-960D-44CC-B57A-5FAFDF2FDBB5}" dt="2026-07-07T21:05:45.719" v="4108" actId="20577"/>
        <pc:sldMkLst>
          <pc:docMk/>
          <pc:sldMk cId="88821206" sldId="458"/>
        </pc:sldMkLst>
        <pc:spChg chg="del">
          <ac:chgData name="Sara Dodeci" userId="3d4acf3a-5bc9-468e-a7fd-2c6cb974537c" providerId="ADAL" clId="{E6E9B328-960D-44CC-B57A-5FAFDF2FDBB5}" dt="2026-07-07T21:02:50.101" v="4062" actId="478"/>
          <ac:spMkLst>
            <pc:docMk/>
            <pc:sldMk cId="88821206" sldId="458"/>
            <ac:spMk id="2" creationId="{4D4BE551-7D1B-4548-AA5C-DE08187B48C8}"/>
          </ac:spMkLst>
        </pc:spChg>
        <pc:spChg chg="del">
          <ac:chgData name="Sara Dodeci" userId="3d4acf3a-5bc9-468e-a7fd-2c6cb974537c" providerId="ADAL" clId="{E6E9B328-960D-44CC-B57A-5FAFDF2FDBB5}" dt="2026-07-07T21:02:44.484" v="4061" actId="478"/>
          <ac:spMkLst>
            <pc:docMk/>
            <pc:sldMk cId="88821206" sldId="458"/>
            <ac:spMk id="3" creationId="{B58F3CD4-2948-4AB8-93A0-F25F367E6AAF}"/>
          </ac:spMkLst>
        </pc:spChg>
        <pc:spChg chg="add">
          <ac:chgData name="Sara Dodeci" userId="3d4acf3a-5bc9-468e-a7fd-2c6cb974537c" providerId="ADAL" clId="{E6E9B328-960D-44CC-B57A-5FAFDF2FDBB5}" dt="2026-07-07T21:00:33.587" v="4053"/>
          <ac:spMkLst>
            <pc:docMk/>
            <pc:sldMk cId="88821206" sldId="458"/>
            <ac:spMk id="4" creationId="{B90E9EF4-6D6A-4083-BCBD-7C11D2DBE890}"/>
          </ac:spMkLst>
        </pc:spChg>
        <pc:spChg chg="add mod">
          <ac:chgData name="Sara Dodeci" userId="3d4acf3a-5bc9-468e-a7fd-2c6cb974537c" providerId="ADAL" clId="{E6E9B328-960D-44CC-B57A-5FAFDF2FDBB5}" dt="2026-07-07T21:03:52.003" v="4090" actId="20577"/>
          <ac:spMkLst>
            <pc:docMk/>
            <pc:sldMk cId="88821206" sldId="458"/>
            <ac:spMk id="7" creationId="{EFC2ECC8-8A8B-4598-9106-5187DBDEEEE0}"/>
          </ac:spMkLst>
        </pc:spChg>
        <pc:spChg chg="add del mod">
          <ac:chgData name="Sara Dodeci" userId="3d4acf3a-5bc9-468e-a7fd-2c6cb974537c" providerId="ADAL" clId="{E6E9B328-960D-44CC-B57A-5FAFDF2FDBB5}" dt="2026-07-07T21:04:02.660" v="4092" actId="478"/>
          <ac:spMkLst>
            <pc:docMk/>
            <pc:sldMk cId="88821206" sldId="458"/>
            <ac:spMk id="8" creationId="{D0990E9D-FA06-42B9-8ABC-B4FBA06907E9}"/>
          </ac:spMkLst>
        </pc:spChg>
        <pc:spChg chg="add mod">
          <ac:chgData name="Sara Dodeci" userId="3d4acf3a-5bc9-468e-a7fd-2c6cb974537c" providerId="ADAL" clId="{E6E9B328-960D-44CC-B57A-5FAFDF2FDBB5}" dt="2026-07-07T21:04:24.827" v="4096" actId="1076"/>
          <ac:spMkLst>
            <pc:docMk/>
            <pc:sldMk cId="88821206" sldId="458"/>
            <ac:spMk id="10" creationId="{0AE66624-2F47-4DBF-B172-4CED1342F0D2}"/>
          </ac:spMkLst>
        </pc:spChg>
        <pc:graphicFrameChg chg="add mod modGraphic">
          <ac:chgData name="Sara Dodeci" userId="3d4acf3a-5bc9-468e-a7fd-2c6cb974537c" providerId="ADAL" clId="{E6E9B328-960D-44CC-B57A-5FAFDF2FDBB5}" dt="2026-07-07T21:04:24.827" v="4096" actId="1076"/>
          <ac:graphicFrameMkLst>
            <pc:docMk/>
            <pc:sldMk cId="88821206" sldId="458"/>
            <ac:graphicFrameMk id="9" creationId="{EB119ADC-170C-4D58-9388-FB4920AA9140}"/>
          </ac:graphicFrameMkLst>
        </pc:graphicFrameChg>
        <pc:picChg chg="add del mod">
          <ac:chgData name="Sara Dodeci" userId="3d4acf3a-5bc9-468e-a7fd-2c6cb974537c" providerId="ADAL" clId="{E6E9B328-960D-44CC-B57A-5FAFDF2FDBB5}" dt="2026-07-07T21:02:30.296" v="4060" actId="478"/>
          <ac:picMkLst>
            <pc:docMk/>
            <pc:sldMk cId="88821206" sldId="458"/>
            <ac:picMk id="5" creationId="{35EDE3F5-E14C-4529-BB74-2E6D8AF7D7DC}"/>
          </ac:picMkLst>
        </pc:picChg>
        <pc:picChg chg="add del mod">
          <ac:chgData name="Sara Dodeci" userId="3d4acf3a-5bc9-468e-a7fd-2c6cb974537c" providerId="ADAL" clId="{E6E9B328-960D-44CC-B57A-5FAFDF2FDBB5}" dt="2026-07-07T21:03:34.602" v="4076"/>
          <ac:picMkLst>
            <pc:docMk/>
            <pc:sldMk cId="88821206" sldId="458"/>
            <ac:picMk id="6" creationId="{14CDCA57-A5A3-4060-B289-47F1D11C4538}"/>
          </ac:picMkLst>
        </pc:picChg>
      </pc:sldChg>
      <pc:sldChg chg="modSp add ord">
        <pc:chgData name="Sara Dodeci" userId="3d4acf3a-5bc9-468e-a7fd-2c6cb974537c" providerId="ADAL" clId="{E6E9B328-960D-44CC-B57A-5FAFDF2FDBB5}" dt="2026-07-08T00:21:40.262" v="4378" actId="20577"/>
        <pc:sldMkLst>
          <pc:docMk/>
          <pc:sldMk cId="3843768827" sldId="459"/>
        </pc:sldMkLst>
        <pc:spChg chg="mod">
          <ac:chgData name="Sara Dodeci" userId="3d4acf3a-5bc9-468e-a7fd-2c6cb974537c" providerId="ADAL" clId="{E6E9B328-960D-44CC-B57A-5FAFDF2FDBB5}" dt="2026-07-08T00:21:40.262" v="4378" actId="20577"/>
          <ac:spMkLst>
            <pc:docMk/>
            <pc:sldMk cId="3843768827" sldId="459"/>
            <ac:spMk id="6" creationId="{FBD0F945-FB78-2DCC-955F-B58E520CCC7B}"/>
          </ac:spMkLst>
        </pc:spChg>
      </pc:sldChg>
      <pc:sldChg chg="modSp add ord">
        <pc:chgData name="Sara Dodeci" userId="3d4acf3a-5bc9-468e-a7fd-2c6cb974537c" providerId="ADAL" clId="{E6E9B328-960D-44CC-B57A-5FAFDF2FDBB5}" dt="2026-07-08T00:56:52.737" v="4988"/>
        <pc:sldMkLst>
          <pc:docMk/>
          <pc:sldMk cId="2183067346" sldId="460"/>
        </pc:sldMkLst>
        <pc:spChg chg="mod">
          <ac:chgData name="Sara Dodeci" userId="3d4acf3a-5bc9-468e-a7fd-2c6cb974537c" providerId="ADAL" clId="{E6E9B328-960D-44CC-B57A-5FAFDF2FDBB5}" dt="2026-07-08T00:42:56.728" v="4673" actId="27636"/>
          <ac:spMkLst>
            <pc:docMk/>
            <pc:sldMk cId="2183067346" sldId="460"/>
            <ac:spMk id="2" creationId="{A7551CC2-1A1D-42C3-957A-7D51334710B2}"/>
          </ac:spMkLst>
        </pc:spChg>
        <pc:spChg chg="mod">
          <ac:chgData name="Sara Dodeci" userId="3d4acf3a-5bc9-468e-a7fd-2c6cb974537c" providerId="ADAL" clId="{E6E9B328-960D-44CC-B57A-5FAFDF2FDBB5}" dt="2026-07-08T00:44:11.997" v="4717" actId="20577"/>
          <ac:spMkLst>
            <pc:docMk/>
            <pc:sldMk cId="2183067346" sldId="460"/>
            <ac:spMk id="3" creationId="{CFBF7CA3-E864-4950-9471-1F14C7C1DB05}"/>
          </ac:spMkLst>
        </pc:spChg>
      </pc:sldChg>
      <pc:sldChg chg="modSp add ord">
        <pc:chgData name="Sara Dodeci" userId="3d4acf3a-5bc9-468e-a7fd-2c6cb974537c" providerId="ADAL" clId="{E6E9B328-960D-44CC-B57A-5FAFDF2FDBB5}" dt="2026-07-08T00:56:50.407" v="4987"/>
        <pc:sldMkLst>
          <pc:docMk/>
          <pc:sldMk cId="2021991287" sldId="461"/>
        </pc:sldMkLst>
        <pc:spChg chg="mod">
          <ac:chgData name="Sara Dodeci" userId="3d4acf3a-5bc9-468e-a7fd-2c6cb974537c" providerId="ADAL" clId="{E6E9B328-960D-44CC-B57A-5FAFDF2FDBB5}" dt="2026-07-08T00:43:34.175" v="4679" actId="1076"/>
          <ac:spMkLst>
            <pc:docMk/>
            <pc:sldMk cId="2021991287" sldId="461"/>
            <ac:spMk id="4" creationId="{39F5F331-92A5-44D5-99C8-70887FDA3886}"/>
          </ac:spMkLst>
        </pc:spChg>
        <pc:spChg chg="mod">
          <ac:chgData name="Sara Dodeci" userId="3d4acf3a-5bc9-468e-a7fd-2c6cb974537c" providerId="ADAL" clId="{E6E9B328-960D-44CC-B57A-5FAFDF2FDBB5}" dt="2026-07-08T00:43:38.066" v="4680" actId="1076"/>
          <ac:spMkLst>
            <pc:docMk/>
            <pc:sldMk cId="2021991287" sldId="461"/>
            <ac:spMk id="5" creationId="{57ABDB18-394D-49B7-B53B-56B9929F4224}"/>
          </ac:spMkLst>
        </pc:spChg>
      </pc:sldChg>
      <pc:sldChg chg="addSp delSp modSp add ord">
        <pc:chgData name="Sara Dodeci" userId="3d4acf3a-5bc9-468e-a7fd-2c6cb974537c" providerId="ADAL" clId="{E6E9B328-960D-44CC-B57A-5FAFDF2FDBB5}" dt="2026-07-08T00:56:57.046" v="4989"/>
        <pc:sldMkLst>
          <pc:docMk/>
          <pc:sldMk cId="3036791099" sldId="462"/>
        </pc:sldMkLst>
        <pc:spChg chg="del">
          <ac:chgData name="Sara Dodeci" userId="3d4acf3a-5bc9-468e-a7fd-2c6cb974537c" providerId="ADAL" clId="{E6E9B328-960D-44CC-B57A-5FAFDF2FDBB5}" dt="2026-07-08T00:47:10.842" v="4748"/>
          <ac:spMkLst>
            <pc:docMk/>
            <pc:sldMk cId="3036791099" sldId="462"/>
            <ac:spMk id="2" creationId="{0757D341-F308-45BB-AB33-9CFE3DE7DB26}"/>
          </ac:spMkLst>
        </pc:spChg>
        <pc:spChg chg="mod">
          <ac:chgData name="Sara Dodeci" userId="3d4acf3a-5bc9-468e-a7fd-2c6cb974537c" providerId="ADAL" clId="{E6E9B328-960D-44CC-B57A-5FAFDF2FDBB5}" dt="2026-07-08T00:46:15.477" v="4747" actId="20577"/>
          <ac:spMkLst>
            <pc:docMk/>
            <pc:sldMk cId="3036791099" sldId="462"/>
            <ac:spMk id="3" creationId="{522E3E38-04B3-41E1-8EA9-A6D6CB7A4471}"/>
          </ac:spMkLst>
        </pc:spChg>
        <pc:picChg chg="add mod">
          <ac:chgData name="Sara Dodeci" userId="3d4acf3a-5bc9-468e-a7fd-2c6cb974537c" providerId="ADAL" clId="{E6E9B328-960D-44CC-B57A-5FAFDF2FDBB5}" dt="2026-07-08T00:47:31.879" v="4752" actId="1076"/>
          <ac:picMkLst>
            <pc:docMk/>
            <pc:sldMk cId="3036791099" sldId="462"/>
            <ac:picMk id="4" creationId="{D47E9375-16EB-4151-BE8D-9B434D8B8D5B}"/>
          </ac:picMkLst>
        </pc:picChg>
      </pc:sldChg>
      <pc:sldChg chg="modSp add ord">
        <pc:chgData name="Sara Dodeci" userId="3d4acf3a-5bc9-468e-a7fd-2c6cb974537c" providerId="ADAL" clId="{E6E9B328-960D-44CC-B57A-5FAFDF2FDBB5}" dt="2026-07-08T01:08:40.206" v="5136" actId="20577"/>
        <pc:sldMkLst>
          <pc:docMk/>
          <pc:sldMk cId="3090388861" sldId="463"/>
        </pc:sldMkLst>
        <pc:spChg chg="mod">
          <ac:chgData name="Sara Dodeci" userId="3d4acf3a-5bc9-468e-a7fd-2c6cb974537c" providerId="ADAL" clId="{E6E9B328-960D-44CC-B57A-5FAFDF2FDBB5}" dt="2026-07-08T01:08:40.206" v="5136" actId="20577"/>
          <ac:spMkLst>
            <pc:docMk/>
            <pc:sldMk cId="3090388861" sldId="463"/>
            <ac:spMk id="6" creationId="{FBD0F945-FB78-2DCC-955F-B58E520CCC7B}"/>
          </ac:spMkLst>
        </pc:spChg>
      </pc:sldChg>
      <pc:sldChg chg="modSp add ord">
        <pc:chgData name="Sara Dodeci" userId="3d4acf3a-5bc9-468e-a7fd-2c6cb974537c" providerId="ADAL" clId="{E6E9B328-960D-44CC-B57A-5FAFDF2FDBB5}" dt="2026-07-08T00:56:40.068" v="4986"/>
        <pc:sldMkLst>
          <pc:docMk/>
          <pc:sldMk cId="3677622160" sldId="464"/>
        </pc:sldMkLst>
        <pc:spChg chg="mod">
          <ac:chgData name="Sara Dodeci" userId="3d4acf3a-5bc9-468e-a7fd-2c6cb974537c" providerId="ADAL" clId="{E6E9B328-960D-44CC-B57A-5FAFDF2FDBB5}" dt="2026-07-08T00:54:08.250" v="4977" actId="20577"/>
          <ac:spMkLst>
            <pc:docMk/>
            <pc:sldMk cId="3677622160" sldId="464"/>
            <ac:spMk id="2" creationId="{C417A5C3-CEF8-41E7-B98D-ABA00F36801E}"/>
          </ac:spMkLst>
        </pc:spChg>
        <pc:spChg chg="mod">
          <ac:chgData name="Sara Dodeci" userId="3d4acf3a-5bc9-468e-a7fd-2c6cb974537c" providerId="ADAL" clId="{E6E9B328-960D-44CC-B57A-5FAFDF2FDBB5}" dt="2026-07-08T00:50:48.189" v="4795" actId="20577"/>
          <ac:spMkLst>
            <pc:docMk/>
            <pc:sldMk cId="3677622160" sldId="464"/>
            <ac:spMk id="3" creationId="{8E42135A-2205-4CD0-AB21-EDE9B108FE1B}"/>
          </ac:spMkLst>
        </pc:spChg>
      </pc:sldChg>
      <pc:sldChg chg="addSp delSp modSp add ord">
        <pc:chgData name="Sara Dodeci" userId="3d4acf3a-5bc9-468e-a7fd-2c6cb974537c" providerId="ADAL" clId="{E6E9B328-960D-44CC-B57A-5FAFDF2FDBB5}" dt="2026-07-08T01:10:43.503" v="5180" actId="1076"/>
        <pc:sldMkLst>
          <pc:docMk/>
          <pc:sldMk cId="4181638572" sldId="465"/>
        </pc:sldMkLst>
        <pc:spChg chg="del">
          <ac:chgData name="Sara Dodeci" userId="3d4acf3a-5bc9-468e-a7fd-2c6cb974537c" providerId="ADAL" clId="{E6E9B328-960D-44CC-B57A-5FAFDF2FDBB5}" dt="2026-07-08T01:09:11.517" v="5139"/>
          <ac:spMkLst>
            <pc:docMk/>
            <pc:sldMk cId="4181638572" sldId="465"/>
            <ac:spMk id="2" creationId="{2B8A128B-DA7F-4B80-85C9-746D146080F2}"/>
          </ac:spMkLst>
        </pc:spChg>
        <pc:spChg chg="del">
          <ac:chgData name="Sara Dodeci" userId="3d4acf3a-5bc9-468e-a7fd-2c6cb974537c" providerId="ADAL" clId="{E6E9B328-960D-44CC-B57A-5FAFDF2FDBB5}" dt="2026-07-08T01:09:11.517" v="5139"/>
          <ac:spMkLst>
            <pc:docMk/>
            <pc:sldMk cId="4181638572" sldId="465"/>
            <ac:spMk id="3" creationId="{C8B282A2-6AD0-4931-80D4-06B5CE9FA499}"/>
          </ac:spMkLst>
        </pc:spChg>
        <pc:spChg chg="add mod">
          <ac:chgData name="Sara Dodeci" userId="3d4acf3a-5bc9-468e-a7fd-2c6cb974537c" providerId="ADAL" clId="{E6E9B328-960D-44CC-B57A-5FAFDF2FDBB5}" dt="2026-07-08T01:09:58.262" v="5177" actId="20577"/>
          <ac:spMkLst>
            <pc:docMk/>
            <pc:sldMk cId="4181638572" sldId="465"/>
            <ac:spMk id="4" creationId="{1314CB5B-B605-401A-88AA-A7E454B577F0}"/>
          </ac:spMkLst>
        </pc:spChg>
        <pc:spChg chg="add del mod">
          <ac:chgData name="Sara Dodeci" userId="3d4acf3a-5bc9-468e-a7fd-2c6cb974537c" providerId="ADAL" clId="{E6E9B328-960D-44CC-B57A-5FAFDF2FDBB5}" dt="2026-07-08T01:10:37.918" v="5179"/>
          <ac:spMkLst>
            <pc:docMk/>
            <pc:sldMk cId="4181638572" sldId="465"/>
            <ac:spMk id="5" creationId="{8D24D02D-73CD-43F2-A8E7-9FD2D6F9510E}"/>
          </ac:spMkLst>
        </pc:spChg>
        <pc:picChg chg="add mod">
          <ac:chgData name="Sara Dodeci" userId="3d4acf3a-5bc9-468e-a7fd-2c6cb974537c" providerId="ADAL" clId="{E6E9B328-960D-44CC-B57A-5FAFDF2FDBB5}" dt="2026-07-08T01:10:43.503" v="5180" actId="1076"/>
          <ac:picMkLst>
            <pc:docMk/>
            <pc:sldMk cId="4181638572" sldId="465"/>
            <ac:picMk id="6" creationId="{07EA9574-7FDF-4360-926E-4C9D15E109E6}"/>
          </ac:picMkLst>
        </pc:picChg>
      </pc:sldChg>
      <pc:sldChg chg="addSp delSp modSp add">
        <pc:chgData name="Sara Dodeci" userId="3d4acf3a-5bc9-468e-a7fd-2c6cb974537c" providerId="ADAL" clId="{E6E9B328-960D-44CC-B57A-5FAFDF2FDBB5}" dt="2026-07-08T01:12:26.747" v="5202" actId="1076"/>
        <pc:sldMkLst>
          <pc:docMk/>
          <pc:sldMk cId="1823325399" sldId="466"/>
        </pc:sldMkLst>
        <pc:spChg chg="del mod">
          <ac:chgData name="Sara Dodeci" userId="3d4acf3a-5bc9-468e-a7fd-2c6cb974537c" providerId="ADAL" clId="{E6E9B328-960D-44CC-B57A-5FAFDF2FDBB5}" dt="2026-07-08T01:12:17.547" v="5200"/>
          <ac:spMkLst>
            <pc:docMk/>
            <pc:sldMk cId="1823325399" sldId="466"/>
            <ac:spMk id="2" creationId="{64F23292-C673-4E24-A69E-D14C9D80761E}"/>
          </ac:spMkLst>
        </pc:spChg>
        <pc:spChg chg="mod">
          <ac:chgData name="Sara Dodeci" userId="3d4acf3a-5bc9-468e-a7fd-2c6cb974537c" providerId="ADAL" clId="{E6E9B328-960D-44CC-B57A-5FAFDF2FDBB5}" dt="2026-07-08T01:11:04.842" v="5182"/>
          <ac:spMkLst>
            <pc:docMk/>
            <pc:sldMk cId="1823325399" sldId="466"/>
            <ac:spMk id="3" creationId="{53D27CB3-0389-47D5-BA9A-1B0B2CB03DDB}"/>
          </ac:spMkLst>
        </pc:spChg>
        <pc:picChg chg="add mod">
          <ac:chgData name="Sara Dodeci" userId="3d4acf3a-5bc9-468e-a7fd-2c6cb974537c" providerId="ADAL" clId="{E6E9B328-960D-44CC-B57A-5FAFDF2FDBB5}" dt="2026-07-08T01:12:26.747" v="5202" actId="1076"/>
          <ac:picMkLst>
            <pc:docMk/>
            <pc:sldMk cId="1823325399" sldId="466"/>
            <ac:picMk id="4" creationId="{02E00F81-4F8C-4AA2-9C58-DF8DE54988E9}"/>
          </ac:picMkLst>
        </pc:picChg>
      </pc:sldChg>
      <pc:sldChg chg="addSp delSp modSp add">
        <pc:chgData name="Sara Dodeci" userId="3d4acf3a-5bc9-468e-a7fd-2c6cb974537c" providerId="ADAL" clId="{E6E9B328-960D-44CC-B57A-5FAFDF2FDBB5}" dt="2026-07-08T01:15:04.137" v="5220" actId="1076"/>
        <pc:sldMkLst>
          <pc:docMk/>
          <pc:sldMk cId="3779064378" sldId="467"/>
        </pc:sldMkLst>
        <pc:spChg chg="del mod">
          <ac:chgData name="Sara Dodeci" userId="3d4acf3a-5bc9-468e-a7fd-2c6cb974537c" providerId="ADAL" clId="{E6E9B328-960D-44CC-B57A-5FAFDF2FDBB5}" dt="2026-07-08T01:13:03.927" v="5206"/>
          <ac:spMkLst>
            <pc:docMk/>
            <pc:sldMk cId="3779064378" sldId="467"/>
            <ac:spMk id="2" creationId="{64F23292-C673-4E24-A69E-D14C9D80761E}"/>
          </ac:spMkLst>
        </pc:spChg>
        <pc:picChg chg="add mod">
          <ac:chgData name="Sara Dodeci" userId="3d4acf3a-5bc9-468e-a7fd-2c6cb974537c" providerId="ADAL" clId="{E6E9B328-960D-44CC-B57A-5FAFDF2FDBB5}" dt="2026-07-08T01:14:59.838" v="5219" actId="1076"/>
          <ac:picMkLst>
            <pc:docMk/>
            <pc:sldMk cId="3779064378" sldId="467"/>
            <ac:picMk id="4" creationId="{672FEA2F-10CE-4804-9FA3-BF1DD085E00A}"/>
          </ac:picMkLst>
        </pc:picChg>
        <pc:picChg chg="add mod">
          <ac:chgData name="Sara Dodeci" userId="3d4acf3a-5bc9-468e-a7fd-2c6cb974537c" providerId="ADAL" clId="{E6E9B328-960D-44CC-B57A-5FAFDF2FDBB5}" dt="2026-07-08T01:15:04.137" v="5220" actId="1076"/>
          <ac:picMkLst>
            <pc:docMk/>
            <pc:sldMk cId="3779064378" sldId="467"/>
            <ac:picMk id="5" creationId="{373608D4-90EE-4961-BBAB-84ED5FE15207}"/>
          </ac:picMkLst>
        </pc:picChg>
      </pc:sldChg>
      <pc:sldChg chg="addSp delSp modSp add">
        <pc:chgData name="Sara Dodeci" userId="3d4acf3a-5bc9-468e-a7fd-2c6cb974537c" providerId="ADAL" clId="{E6E9B328-960D-44CC-B57A-5FAFDF2FDBB5}" dt="2026-07-08T01:16:48.247" v="5227" actId="478"/>
        <pc:sldMkLst>
          <pc:docMk/>
          <pc:sldMk cId="4291669953" sldId="468"/>
        </pc:sldMkLst>
        <pc:spChg chg="del mod">
          <ac:chgData name="Sara Dodeci" userId="3d4acf3a-5bc9-468e-a7fd-2c6cb974537c" providerId="ADAL" clId="{E6E9B328-960D-44CC-B57A-5FAFDF2FDBB5}" dt="2026-07-08T01:16:48.247" v="5227" actId="478"/>
          <ac:spMkLst>
            <pc:docMk/>
            <pc:sldMk cId="4291669953" sldId="468"/>
            <ac:spMk id="2" creationId="{64F23292-C673-4E24-A69E-D14C9D80761E}"/>
          </ac:spMkLst>
        </pc:spChg>
        <pc:picChg chg="add mod">
          <ac:chgData name="Sara Dodeci" userId="3d4acf3a-5bc9-468e-a7fd-2c6cb974537c" providerId="ADAL" clId="{E6E9B328-960D-44CC-B57A-5FAFDF2FDBB5}" dt="2026-07-08T01:16:39.527" v="5226" actId="1076"/>
          <ac:picMkLst>
            <pc:docMk/>
            <pc:sldMk cId="4291669953" sldId="468"/>
            <ac:picMk id="4" creationId="{11E7738D-BA5F-4235-A44B-7653E13F0046}"/>
          </ac:picMkLst>
        </pc:picChg>
      </pc:sldChg>
      <pc:sldChg chg="addSp delSp modSp add addCm modCm">
        <pc:chgData name="Sara Dodeci" userId="3d4acf3a-5bc9-468e-a7fd-2c6cb974537c" providerId="ADAL" clId="{E6E9B328-960D-44CC-B57A-5FAFDF2FDBB5}" dt="2026-07-08T01:21:07.308" v="5237"/>
        <pc:sldMkLst>
          <pc:docMk/>
          <pc:sldMk cId="629258323" sldId="469"/>
        </pc:sldMkLst>
        <pc:spChg chg="del mod">
          <ac:chgData name="Sara Dodeci" userId="3d4acf3a-5bc9-468e-a7fd-2c6cb974537c" providerId="ADAL" clId="{E6E9B328-960D-44CC-B57A-5FAFDF2FDBB5}" dt="2026-07-08T01:18:50.787" v="5229" actId="478"/>
          <ac:spMkLst>
            <pc:docMk/>
            <pc:sldMk cId="629258323" sldId="469"/>
            <ac:spMk id="2" creationId="{64F23292-C673-4E24-A69E-D14C9D80761E}"/>
          </ac:spMkLst>
        </pc:spChg>
        <pc:picChg chg="add mod">
          <ac:chgData name="Sara Dodeci" userId="3d4acf3a-5bc9-468e-a7fd-2c6cb974537c" providerId="ADAL" clId="{E6E9B328-960D-44CC-B57A-5FAFDF2FDBB5}" dt="2026-07-08T01:19:23.253" v="5233" actId="14100"/>
          <ac:picMkLst>
            <pc:docMk/>
            <pc:sldMk cId="629258323" sldId="469"/>
            <ac:picMk id="4" creationId="{EF486AB1-5DE6-4FF8-A3A7-CDFB4045CA3F}"/>
          </ac:picMkLst>
        </pc:picChg>
      </pc:sldChg>
      <pc:sldChg chg="addSp delSp modSp add">
        <pc:chgData name="Sara Dodeci" userId="3d4acf3a-5bc9-468e-a7fd-2c6cb974537c" providerId="ADAL" clId="{E6E9B328-960D-44CC-B57A-5FAFDF2FDBB5}" dt="2026-07-08T01:22:51.781" v="5247" actId="1076"/>
        <pc:sldMkLst>
          <pc:docMk/>
          <pc:sldMk cId="1926943866" sldId="470"/>
        </pc:sldMkLst>
        <pc:spChg chg="del">
          <ac:chgData name="Sara Dodeci" userId="3d4acf3a-5bc9-468e-a7fd-2c6cb974537c" providerId="ADAL" clId="{E6E9B328-960D-44CC-B57A-5FAFDF2FDBB5}" dt="2026-07-08T01:22:18.277" v="5245" actId="478"/>
          <ac:spMkLst>
            <pc:docMk/>
            <pc:sldMk cId="1926943866" sldId="470"/>
            <ac:spMk id="2" creationId="{64F23292-C673-4E24-A69E-D14C9D80761E}"/>
          </ac:spMkLst>
        </pc:spChg>
        <pc:picChg chg="add mod">
          <ac:chgData name="Sara Dodeci" userId="3d4acf3a-5bc9-468e-a7fd-2c6cb974537c" providerId="ADAL" clId="{E6E9B328-960D-44CC-B57A-5FAFDF2FDBB5}" dt="2026-07-08T01:22:51.781" v="5247" actId="1076"/>
          <ac:picMkLst>
            <pc:docMk/>
            <pc:sldMk cId="1926943866" sldId="470"/>
            <ac:picMk id="4" creationId="{B98B27E7-6C0D-4209-BF81-7CE77B1F015C}"/>
          </ac:picMkLst>
        </pc:picChg>
      </pc:sldChg>
      <pc:sldChg chg="addSp delSp modSp add ord">
        <pc:chgData name="Sara Dodeci" userId="3d4acf3a-5bc9-468e-a7fd-2c6cb974537c" providerId="ADAL" clId="{E6E9B328-960D-44CC-B57A-5FAFDF2FDBB5}" dt="2026-07-08T01:22:13.457" v="5244"/>
        <pc:sldMkLst>
          <pc:docMk/>
          <pc:sldMk cId="2383483129" sldId="471"/>
        </pc:sldMkLst>
        <pc:spChg chg="del mod">
          <ac:chgData name="Sara Dodeci" userId="3d4acf3a-5bc9-468e-a7fd-2c6cb974537c" providerId="ADAL" clId="{E6E9B328-960D-44CC-B57A-5FAFDF2FDBB5}" dt="2026-07-08T01:21:59.193" v="5240" actId="478"/>
          <ac:spMkLst>
            <pc:docMk/>
            <pc:sldMk cId="2383483129" sldId="471"/>
            <ac:spMk id="2" creationId="{64F23292-C673-4E24-A69E-D14C9D80761E}"/>
          </ac:spMkLst>
        </pc:spChg>
        <pc:picChg chg="add mod">
          <ac:chgData name="Sara Dodeci" userId="3d4acf3a-5bc9-468e-a7fd-2c6cb974537c" providerId="ADAL" clId="{E6E9B328-960D-44CC-B57A-5FAFDF2FDBB5}" dt="2026-07-08T01:22:09.512" v="5243" actId="1076"/>
          <ac:picMkLst>
            <pc:docMk/>
            <pc:sldMk cId="2383483129" sldId="471"/>
            <ac:picMk id="4" creationId="{087B52B6-EC27-4661-8188-1EE409B8EA84}"/>
          </ac:picMkLst>
        </pc:picChg>
      </pc:sldChg>
      <pc:sldChg chg="modSp add">
        <pc:chgData name="Sara Dodeci" userId="3d4acf3a-5bc9-468e-a7fd-2c6cb974537c" providerId="ADAL" clId="{E6E9B328-960D-44CC-B57A-5FAFDF2FDBB5}" dt="2026-07-08T01:23:52.837" v="5275" actId="20577"/>
        <pc:sldMkLst>
          <pc:docMk/>
          <pc:sldMk cId="1620652889" sldId="472"/>
        </pc:sldMkLst>
        <pc:spChg chg="mod">
          <ac:chgData name="Sara Dodeci" userId="3d4acf3a-5bc9-468e-a7fd-2c6cb974537c" providerId="ADAL" clId="{E6E9B328-960D-44CC-B57A-5FAFDF2FDBB5}" dt="2026-07-08T01:23:52.837" v="5275" actId="20577"/>
          <ac:spMkLst>
            <pc:docMk/>
            <pc:sldMk cId="1620652889" sldId="472"/>
            <ac:spMk id="3" creationId="{E9492EC9-6193-4917-8768-53EA60898629}"/>
          </ac:spMkLst>
        </pc:spChg>
      </pc:sldChg>
      <pc:sldChg chg="modSp add">
        <pc:chgData name="Sara Dodeci" userId="3d4acf3a-5bc9-468e-a7fd-2c6cb974537c" providerId="ADAL" clId="{E6E9B328-960D-44CC-B57A-5FAFDF2FDBB5}" dt="2026-07-08T01:24:00.690" v="5276"/>
        <pc:sldMkLst>
          <pc:docMk/>
          <pc:sldMk cId="1747837093" sldId="473"/>
        </pc:sldMkLst>
        <pc:spChg chg="mod">
          <ac:chgData name="Sara Dodeci" userId="3d4acf3a-5bc9-468e-a7fd-2c6cb974537c" providerId="ADAL" clId="{E6E9B328-960D-44CC-B57A-5FAFDF2FDBB5}" dt="2026-07-08T01:24:00.690" v="5276"/>
          <ac:spMkLst>
            <pc:docMk/>
            <pc:sldMk cId="1747837093" sldId="473"/>
            <ac:spMk id="3" creationId="{427B095E-F582-4627-834F-902F3D18984C}"/>
          </ac:spMkLst>
        </pc:spChg>
      </pc:sldChg>
      <pc:sldChg chg="modSp add">
        <pc:chgData name="Sara Dodeci" userId="3d4acf3a-5bc9-468e-a7fd-2c6cb974537c" providerId="ADAL" clId="{E6E9B328-960D-44CC-B57A-5FAFDF2FDBB5}" dt="2026-07-08T01:24:04.605" v="5277"/>
        <pc:sldMkLst>
          <pc:docMk/>
          <pc:sldMk cId="1760553104" sldId="474"/>
        </pc:sldMkLst>
        <pc:spChg chg="mod">
          <ac:chgData name="Sara Dodeci" userId="3d4acf3a-5bc9-468e-a7fd-2c6cb974537c" providerId="ADAL" clId="{E6E9B328-960D-44CC-B57A-5FAFDF2FDBB5}" dt="2026-07-08T01:24:04.605" v="5277"/>
          <ac:spMkLst>
            <pc:docMk/>
            <pc:sldMk cId="1760553104" sldId="474"/>
            <ac:spMk id="3" creationId="{FEBE967D-5C43-4EF7-BE51-5C54D6C43E05}"/>
          </ac:spMkLst>
        </pc:spChg>
      </pc:sldChg>
      <pc:sldChg chg="modSp add">
        <pc:chgData name="Sara Dodeci" userId="3d4acf3a-5bc9-468e-a7fd-2c6cb974537c" providerId="ADAL" clId="{E6E9B328-960D-44CC-B57A-5FAFDF2FDBB5}" dt="2026-07-08T01:24:09.434" v="5278"/>
        <pc:sldMkLst>
          <pc:docMk/>
          <pc:sldMk cId="1702861885" sldId="475"/>
        </pc:sldMkLst>
        <pc:spChg chg="mod">
          <ac:chgData name="Sara Dodeci" userId="3d4acf3a-5bc9-468e-a7fd-2c6cb974537c" providerId="ADAL" clId="{E6E9B328-960D-44CC-B57A-5FAFDF2FDBB5}" dt="2026-07-08T01:24:09.434" v="5278"/>
          <ac:spMkLst>
            <pc:docMk/>
            <pc:sldMk cId="1702861885" sldId="475"/>
            <ac:spMk id="3" creationId="{751C323A-C8FD-4796-A2D4-B306A040FCE4}"/>
          </ac:spMkLst>
        </pc:spChg>
      </pc:sldChg>
      <pc:sldChg chg="modSp add">
        <pc:chgData name="Sara Dodeci" userId="3d4acf3a-5bc9-468e-a7fd-2c6cb974537c" providerId="ADAL" clId="{E6E9B328-960D-44CC-B57A-5FAFDF2FDBB5}" dt="2026-07-08T01:24:14.717" v="5279"/>
        <pc:sldMkLst>
          <pc:docMk/>
          <pc:sldMk cId="3985345250" sldId="476"/>
        </pc:sldMkLst>
        <pc:spChg chg="mod">
          <ac:chgData name="Sara Dodeci" userId="3d4acf3a-5bc9-468e-a7fd-2c6cb974537c" providerId="ADAL" clId="{E6E9B328-960D-44CC-B57A-5FAFDF2FDBB5}" dt="2026-07-08T01:24:14.717" v="5279"/>
          <ac:spMkLst>
            <pc:docMk/>
            <pc:sldMk cId="3985345250" sldId="476"/>
            <ac:spMk id="3" creationId="{7B3AAEA9-25EB-4B68-BFCD-9C85DB0536D2}"/>
          </ac:spMkLst>
        </pc:spChg>
      </pc:sldChg>
    </pc:docChg>
  </pc:docChgLst>
  <pc:docChgLst>
    <pc:chgData name="Samba Silla" userId="aca61de3-0aa1-42c1-b98e-60c36116f830" providerId="ADAL" clId="{0CB4BD98-7284-43D8-A92E-77AD3C539CC4}"/>
    <pc:docChg chg="undo custSel addSld delSld modSld sldOrd">
      <pc:chgData name="Samba Silla" userId="aca61de3-0aa1-42c1-b98e-60c36116f830" providerId="ADAL" clId="{0CB4BD98-7284-43D8-A92E-77AD3C539CC4}" dt="2026-07-08T15:27:57.384" v="748" actId="20577"/>
      <pc:docMkLst>
        <pc:docMk/>
      </pc:docMkLst>
      <pc:sldChg chg="modSp mod">
        <pc:chgData name="Samba Silla" userId="aca61de3-0aa1-42c1-b98e-60c36116f830" providerId="ADAL" clId="{0CB4BD98-7284-43D8-A92E-77AD3C539CC4}" dt="2026-07-08T14:42:26.603" v="56" actId="6549"/>
        <pc:sldMkLst>
          <pc:docMk/>
          <pc:sldMk cId="2788529836" sldId="413"/>
        </pc:sldMkLst>
        <pc:spChg chg="mod">
          <ac:chgData name="Samba Silla" userId="aca61de3-0aa1-42c1-b98e-60c36116f830" providerId="ADAL" clId="{0CB4BD98-7284-43D8-A92E-77AD3C539CC4}" dt="2026-07-08T14:41:52.143" v="53" actId="404"/>
          <ac:spMkLst>
            <pc:docMk/>
            <pc:sldMk cId="2788529836" sldId="413"/>
            <ac:spMk id="6" creationId="{A5C95C06-0BC8-5D0F-358E-B59EA6EC3E2C}"/>
          </ac:spMkLst>
        </pc:spChg>
        <pc:spChg chg="mod">
          <ac:chgData name="Samba Silla" userId="aca61de3-0aa1-42c1-b98e-60c36116f830" providerId="ADAL" clId="{0CB4BD98-7284-43D8-A92E-77AD3C539CC4}" dt="2026-07-08T14:42:26.603" v="56" actId="6549"/>
          <ac:spMkLst>
            <pc:docMk/>
            <pc:sldMk cId="2788529836" sldId="413"/>
            <ac:spMk id="8" creationId="{3DE613DC-EFB4-83C7-ADAD-596E5924E85F}"/>
          </ac:spMkLst>
        </pc:spChg>
      </pc:sldChg>
      <pc:sldChg chg="modSp mod">
        <pc:chgData name="Samba Silla" userId="aca61de3-0aa1-42c1-b98e-60c36116f830" providerId="ADAL" clId="{0CB4BD98-7284-43D8-A92E-77AD3C539CC4}" dt="2026-07-08T14:14:10.116" v="1" actId="6549"/>
        <pc:sldMkLst>
          <pc:docMk/>
          <pc:sldMk cId="3605882509" sldId="425"/>
        </pc:sldMkLst>
        <pc:spChg chg="mod">
          <ac:chgData name="Samba Silla" userId="aca61de3-0aa1-42c1-b98e-60c36116f830" providerId="ADAL" clId="{0CB4BD98-7284-43D8-A92E-77AD3C539CC4}" dt="2026-07-08T14:14:10.116" v="1" actId="6549"/>
          <ac:spMkLst>
            <pc:docMk/>
            <pc:sldMk cId="3605882509" sldId="425"/>
            <ac:spMk id="3" creationId="{BF4580E5-81BC-9698-8D6E-F0FA1BEDB619}"/>
          </ac:spMkLst>
        </pc:spChg>
      </pc:sldChg>
      <pc:sldChg chg="modSp mod">
        <pc:chgData name="Samba Silla" userId="aca61de3-0aa1-42c1-b98e-60c36116f830" providerId="ADAL" clId="{0CB4BD98-7284-43D8-A92E-77AD3C539CC4}" dt="2026-07-08T14:50:00.050" v="232" actId="20577"/>
        <pc:sldMkLst>
          <pc:docMk/>
          <pc:sldMk cId="1077827437" sldId="426"/>
        </pc:sldMkLst>
        <pc:spChg chg="mod">
          <ac:chgData name="Samba Silla" userId="aca61de3-0aa1-42c1-b98e-60c36116f830" providerId="ADAL" clId="{0CB4BD98-7284-43D8-A92E-77AD3C539CC4}" dt="2026-07-08T14:50:00.050" v="232" actId="20577"/>
          <ac:spMkLst>
            <pc:docMk/>
            <pc:sldMk cId="1077827437" sldId="426"/>
            <ac:spMk id="6" creationId="{FBD0F945-FB78-2DCC-955F-B58E520CCC7B}"/>
          </ac:spMkLst>
        </pc:spChg>
      </pc:sldChg>
      <pc:sldChg chg="modSp mod">
        <pc:chgData name="Samba Silla" userId="aca61de3-0aa1-42c1-b98e-60c36116f830" providerId="ADAL" clId="{0CB4BD98-7284-43D8-A92E-77AD3C539CC4}" dt="2026-07-08T14:50:10.212" v="247" actId="20577"/>
        <pc:sldMkLst>
          <pc:docMk/>
          <pc:sldMk cId="2018624081" sldId="427"/>
        </pc:sldMkLst>
        <pc:spChg chg="mod">
          <ac:chgData name="Samba Silla" userId="aca61de3-0aa1-42c1-b98e-60c36116f830" providerId="ADAL" clId="{0CB4BD98-7284-43D8-A92E-77AD3C539CC4}" dt="2026-07-08T14:50:10.212" v="247" actId="20577"/>
          <ac:spMkLst>
            <pc:docMk/>
            <pc:sldMk cId="2018624081" sldId="427"/>
            <ac:spMk id="5" creationId="{F9250E4A-33B9-D55E-897B-DAB21CA03F50}"/>
          </ac:spMkLst>
        </pc:spChg>
      </pc:sldChg>
      <pc:sldChg chg="modSp mod">
        <pc:chgData name="Samba Silla" userId="aca61de3-0aa1-42c1-b98e-60c36116f830" providerId="ADAL" clId="{0CB4BD98-7284-43D8-A92E-77AD3C539CC4}" dt="2026-07-08T15:17:58.189" v="608" actId="20577"/>
        <pc:sldMkLst>
          <pc:docMk/>
          <pc:sldMk cId="3986624207" sldId="433"/>
        </pc:sldMkLst>
        <pc:spChg chg="mod">
          <ac:chgData name="Samba Silla" userId="aca61de3-0aa1-42c1-b98e-60c36116f830" providerId="ADAL" clId="{0CB4BD98-7284-43D8-A92E-77AD3C539CC4}" dt="2026-07-08T15:17:58.189" v="608" actId="20577"/>
          <ac:spMkLst>
            <pc:docMk/>
            <pc:sldMk cId="3986624207" sldId="433"/>
            <ac:spMk id="2" creationId="{364C83A0-DFEE-99FC-FDBA-5AD63663D74F}"/>
          </ac:spMkLst>
        </pc:spChg>
        <pc:picChg chg="mod">
          <ac:chgData name="Samba Silla" userId="aca61de3-0aa1-42c1-b98e-60c36116f830" providerId="ADAL" clId="{0CB4BD98-7284-43D8-A92E-77AD3C539CC4}" dt="2026-07-08T15:17:35.532" v="598" actId="14100"/>
          <ac:picMkLst>
            <pc:docMk/>
            <pc:sldMk cId="3986624207" sldId="433"/>
            <ac:picMk id="6" creationId="{B041A837-89C8-405E-A5CA-7AF4ABB328DA}"/>
          </ac:picMkLst>
        </pc:picChg>
      </pc:sldChg>
      <pc:sldChg chg="modSp mod">
        <pc:chgData name="Samba Silla" userId="aca61de3-0aa1-42c1-b98e-60c36116f830" providerId="ADAL" clId="{0CB4BD98-7284-43D8-A92E-77AD3C539CC4}" dt="2026-07-08T14:44:48.393" v="114" actId="20577"/>
        <pc:sldMkLst>
          <pc:docMk/>
          <pc:sldMk cId="1862637297" sldId="435"/>
        </pc:sldMkLst>
        <pc:spChg chg="mod">
          <ac:chgData name="Samba Silla" userId="aca61de3-0aa1-42c1-b98e-60c36116f830" providerId="ADAL" clId="{0CB4BD98-7284-43D8-A92E-77AD3C539CC4}" dt="2026-07-08T14:44:48.393" v="114" actId="20577"/>
          <ac:spMkLst>
            <pc:docMk/>
            <pc:sldMk cId="1862637297" sldId="435"/>
            <ac:spMk id="2" creationId="{8CBCBC30-116C-42F4-A6F1-777D95DB7D07}"/>
          </ac:spMkLst>
        </pc:spChg>
        <pc:spChg chg="mod">
          <ac:chgData name="Samba Silla" userId="aca61de3-0aa1-42c1-b98e-60c36116f830" providerId="ADAL" clId="{0CB4BD98-7284-43D8-A92E-77AD3C539CC4}" dt="2026-07-08T14:43:46.295" v="67" actId="20577"/>
          <ac:spMkLst>
            <pc:docMk/>
            <pc:sldMk cId="1862637297" sldId="435"/>
            <ac:spMk id="3" creationId="{41DEF40C-42B0-48B4-A717-2FE68B05799E}"/>
          </ac:spMkLst>
        </pc:spChg>
      </pc:sldChg>
      <pc:sldChg chg="modSp mod">
        <pc:chgData name="Samba Silla" userId="aca61de3-0aa1-42c1-b98e-60c36116f830" providerId="ADAL" clId="{0CB4BD98-7284-43D8-A92E-77AD3C539CC4}" dt="2026-07-08T14:48:47.944" v="201" actId="6549"/>
        <pc:sldMkLst>
          <pc:docMk/>
          <pc:sldMk cId="1860721806" sldId="436"/>
        </pc:sldMkLst>
        <pc:spChg chg="mod">
          <ac:chgData name="Samba Silla" userId="aca61de3-0aa1-42c1-b98e-60c36116f830" providerId="ADAL" clId="{0CB4BD98-7284-43D8-A92E-77AD3C539CC4}" dt="2026-07-08T14:48:47.944" v="201" actId="6549"/>
          <ac:spMkLst>
            <pc:docMk/>
            <pc:sldMk cId="1860721806" sldId="436"/>
            <ac:spMk id="2" creationId="{97669DA7-DBA5-4252-83EC-C34BA4770A57}"/>
          </ac:spMkLst>
        </pc:spChg>
        <pc:spChg chg="mod">
          <ac:chgData name="Samba Silla" userId="aca61de3-0aa1-42c1-b98e-60c36116f830" providerId="ADAL" clId="{0CB4BD98-7284-43D8-A92E-77AD3C539CC4}" dt="2026-07-08T14:45:05.656" v="135" actId="20577"/>
          <ac:spMkLst>
            <pc:docMk/>
            <pc:sldMk cId="1860721806" sldId="436"/>
            <ac:spMk id="3" creationId="{8F4A87D6-EA5B-43D6-B23F-05C0EE642562}"/>
          </ac:spMkLst>
        </pc:spChg>
      </pc:sldChg>
      <pc:sldChg chg="modSp mod ord">
        <pc:chgData name="Samba Silla" userId="aca61de3-0aa1-42c1-b98e-60c36116f830" providerId="ADAL" clId="{0CB4BD98-7284-43D8-A92E-77AD3C539CC4}" dt="2026-07-08T14:46:51.545" v="165" actId="12"/>
        <pc:sldMkLst>
          <pc:docMk/>
          <pc:sldMk cId="2127495707" sldId="438"/>
        </pc:sldMkLst>
        <pc:spChg chg="mod">
          <ac:chgData name="Samba Silla" userId="aca61de3-0aa1-42c1-b98e-60c36116f830" providerId="ADAL" clId="{0CB4BD98-7284-43D8-A92E-77AD3C539CC4}" dt="2026-07-08T14:46:51.545" v="165" actId="12"/>
          <ac:spMkLst>
            <pc:docMk/>
            <pc:sldMk cId="2127495707" sldId="438"/>
            <ac:spMk id="2" creationId="{254ADF09-3821-4D0E-9C88-28844840C478}"/>
          </ac:spMkLst>
        </pc:spChg>
        <pc:spChg chg="mod">
          <ac:chgData name="Samba Silla" userId="aca61de3-0aa1-42c1-b98e-60c36116f830" providerId="ADAL" clId="{0CB4BD98-7284-43D8-A92E-77AD3C539CC4}" dt="2026-07-08T14:45:10.543" v="136"/>
          <ac:spMkLst>
            <pc:docMk/>
            <pc:sldMk cId="2127495707" sldId="438"/>
            <ac:spMk id="3" creationId="{1CC2D970-7C6F-4953-9936-60CDCF26733E}"/>
          </ac:spMkLst>
        </pc:spChg>
      </pc:sldChg>
      <pc:sldChg chg="modSp mod">
        <pc:chgData name="Samba Silla" userId="aca61de3-0aa1-42c1-b98e-60c36116f830" providerId="ADAL" clId="{0CB4BD98-7284-43D8-A92E-77AD3C539CC4}" dt="2026-07-08T14:49:19.023" v="207" actId="14100"/>
        <pc:sldMkLst>
          <pc:docMk/>
          <pc:sldMk cId="3045370705" sldId="440"/>
        </pc:sldMkLst>
        <pc:spChg chg="mod">
          <ac:chgData name="Samba Silla" userId="aca61de3-0aa1-42c1-b98e-60c36116f830" providerId="ADAL" clId="{0CB4BD98-7284-43D8-A92E-77AD3C539CC4}" dt="2026-07-08T14:49:01.319" v="204" actId="14100"/>
          <ac:spMkLst>
            <pc:docMk/>
            <pc:sldMk cId="3045370705" sldId="440"/>
            <ac:spMk id="3" creationId="{11F30854-BB1C-403C-BD83-FB15F18FAA04}"/>
          </ac:spMkLst>
        </pc:spChg>
        <pc:picChg chg="mod">
          <ac:chgData name="Samba Silla" userId="aca61de3-0aa1-42c1-b98e-60c36116f830" providerId="ADAL" clId="{0CB4BD98-7284-43D8-A92E-77AD3C539CC4}" dt="2026-07-08T14:49:19.023" v="207" actId="14100"/>
          <ac:picMkLst>
            <pc:docMk/>
            <pc:sldMk cId="3045370705" sldId="440"/>
            <ac:picMk id="5" creationId="{AE08F476-4471-41E5-AEA1-13202925F154}"/>
          </ac:picMkLst>
        </pc:picChg>
      </pc:sldChg>
      <pc:sldChg chg="modSp mod">
        <pc:chgData name="Samba Silla" userId="aca61de3-0aa1-42c1-b98e-60c36116f830" providerId="ADAL" clId="{0CB4BD98-7284-43D8-A92E-77AD3C539CC4}" dt="2026-07-08T15:25:53.868" v="699" actId="313"/>
        <pc:sldMkLst>
          <pc:docMk/>
          <pc:sldMk cId="2730477389" sldId="441"/>
        </pc:sldMkLst>
        <pc:spChg chg="mod">
          <ac:chgData name="Samba Silla" userId="aca61de3-0aa1-42c1-b98e-60c36116f830" providerId="ADAL" clId="{0CB4BD98-7284-43D8-A92E-77AD3C539CC4}" dt="2026-07-08T15:25:53.868" v="699" actId="313"/>
          <ac:spMkLst>
            <pc:docMk/>
            <pc:sldMk cId="2730477389" sldId="441"/>
            <ac:spMk id="2" creationId="{3507EA0D-9270-418E-88C2-6C100141BA58}"/>
          </ac:spMkLst>
        </pc:spChg>
      </pc:sldChg>
      <pc:sldChg chg="delSp modSp mod">
        <pc:chgData name="Samba Silla" userId="aca61de3-0aa1-42c1-b98e-60c36116f830" providerId="ADAL" clId="{0CB4BD98-7284-43D8-A92E-77AD3C539CC4}" dt="2026-07-08T15:23:43.596" v="648" actId="403"/>
        <pc:sldMkLst>
          <pc:docMk/>
          <pc:sldMk cId="420144893" sldId="442"/>
        </pc:sldMkLst>
        <pc:spChg chg="mod">
          <ac:chgData name="Samba Silla" userId="aca61de3-0aa1-42c1-b98e-60c36116f830" providerId="ADAL" clId="{0CB4BD98-7284-43D8-A92E-77AD3C539CC4}" dt="2026-07-08T15:23:43.596" v="648" actId="403"/>
          <ac:spMkLst>
            <pc:docMk/>
            <pc:sldMk cId="420144893" sldId="442"/>
            <ac:spMk id="2" creationId="{FA6400D4-00F0-43A2-A7AC-F48E1170BCD5}"/>
          </ac:spMkLst>
        </pc:spChg>
        <pc:picChg chg="del">
          <ac:chgData name="Samba Silla" userId="aca61de3-0aa1-42c1-b98e-60c36116f830" providerId="ADAL" clId="{0CB4BD98-7284-43D8-A92E-77AD3C539CC4}" dt="2026-07-08T15:23:21.586" v="644" actId="478"/>
          <ac:picMkLst>
            <pc:docMk/>
            <pc:sldMk cId="420144893" sldId="442"/>
            <ac:picMk id="5" creationId="{2855C3E4-8835-474F-8177-7AC7B3CDF81D}"/>
          </ac:picMkLst>
        </pc:picChg>
      </pc:sldChg>
      <pc:sldChg chg="modSp mod">
        <pc:chgData name="Samba Silla" userId="aca61de3-0aa1-42c1-b98e-60c36116f830" providerId="ADAL" clId="{0CB4BD98-7284-43D8-A92E-77AD3C539CC4}" dt="2026-07-08T15:24:29.893" v="658" actId="20577"/>
        <pc:sldMkLst>
          <pc:docMk/>
          <pc:sldMk cId="2924202510" sldId="443"/>
        </pc:sldMkLst>
        <pc:spChg chg="mod">
          <ac:chgData name="Samba Silla" userId="aca61de3-0aa1-42c1-b98e-60c36116f830" providerId="ADAL" clId="{0CB4BD98-7284-43D8-A92E-77AD3C539CC4}" dt="2026-07-08T15:24:29.893" v="658" actId="20577"/>
          <ac:spMkLst>
            <pc:docMk/>
            <pc:sldMk cId="2924202510" sldId="443"/>
            <ac:spMk id="2" creationId="{3597376E-9E5E-43E1-A4B7-9EC76CDEE49D}"/>
          </ac:spMkLst>
        </pc:spChg>
      </pc:sldChg>
      <pc:sldChg chg="modSp mod">
        <pc:chgData name="Samba Silla" userId="aca61de3-0aa1-42c1-b98e-60c36116f830" providerId="ADAL" clId="{0CB4BD98-7284-43D8-A92E-77AD3C539CC4}" dt="2026-07-08T15:01:57.195" v="419" actId="15"/>
        <pc:sldMkLst>
          <pc:docMk/>
          <pc:sldMk cId="248563402" sldId="444"/>
        </pc:sldMkLst>
        <pc:spChg chg="mod">
          <ac:chgData name="Samba Silla" userId="aca61de3-0aa1-42c1-b98e-60c36116f830" providerId="ADAL" clId="{0CB4BD98-7284-43D8-A92E-77AD3C539CC4}" dt="2026-07-08T15:01:57.195" v="419" actId="15"/>
          <ac:spMkLst>
            <pc:docMk/>
            <pc:sldMk cId="248563402" sldId="444"/>
            <ac:spMk id="2" creationId="{B2E247F4-D5AD-4404-AC3C-A99B9537FBF6}"/>
          </ac:spMkLst>
        </pc:spChg>
      </pc:sldChg>
      <pc:sldChg chg="modSp mod">
        <pc:chgData name="Samba Silla" userId="aca61de3-0aa1-42c1-b98e-60c36116f830" providerId="ADAL" clId="{0CB4BD98-7284-43D8-A92E-77AD3C539CC4}" dt="2026-07-08T15:05:25.120" v="475" actId="20577"/>
        <pc:sldMkLst>
          <pc:docMk/>
          <pc:sldMk cId="2989055775" sldId="445"/>
        </pc:sldMkLst>
        <pc:spChg chg="mod">
          <ac:chgData name="Samba Silla" userId="aca61de3-0aa1-42c1-b98e-60c36116f830" providerId="ADAL" clId="{0CB4BD98-7284-43D8-A92E-77AD3C539CC4}" dt="2026-07-08T15:05:25.120" v="475" actId="20577"/>
          <ac:spMkLst>
            <pc:docMk/>
            <pc:sldMk cId="2989055775" sldId="445"/>
            <ac:spMk id="2" creationId="{4FB1ADFF-CE65-44A0-A191-8129C7AD800A}"/>
          </ac:spMkLst>
        </pc:spChg>
        <pc:spChg chg="mod">
          <ac:chgData name="Samba Silla" userId="aca61de3-0aa1-42c1-b98e-60c36116f830" providerId="ADAL" clId="{0CB4BD98-7284-43D8-A92E-77AD3C539CC4}" dt="2026-07-08T14:56:03.895" v="355" actId="6549"/>
          <ac:spMkLst>
            <pc:docMk/>
            <pc:sldMk cId="2989055775" sldId="445"/>
            <ac:spMk id="3" creationId="{3BACEFF0-7320-43FB-86B0-1A4D89781D13}"/>
          </ac:spMkLst>
        </pc:spChg>
      </pc:sldChg>
      <pc:sldChg chg="modSp mod">
        <pc:chgData name="Samba Silla" userId="aca61de3-0aa1-42c1-b98e-60c36116f830" providerId="ADAL" clId="{0CB4BD98-7284-43D8-A92E-77AD3C539CC4}" dt="2026-07-08T15:06:30.479" v="494" actId="6549"/>
        <pc:sldMkLst>
          <pc:docMk/>
          <pc:sldMk cId="3824247605" sldId="447"/>
        </pc:sldMkLst>
        <pc:spChg chg="mod">
          <ac:chgData name="Samba Silla" userId="aca61de3-0aa1-42c1-b98e-60c36116f830" providerId="ADAL" clId="{0CB4BD98-7284-43D8-A92E-77AD3C539CC4}" dt="2026-07-08T15:06:30.479" v="494" actId="6549"/>
          <ac:spMkLst>
            <pc:docMk/>
            <pc:sldMk cId="3824247605" sldId="447"/>
            <ac:spMk id="2" creationId="{B37F8B8E-C620-4E53-A9EB-381929176C7D}"/>
          </ac:spMkLst>
        </pc:spChg>
      </pc:sldChg>
      <pc:sldChg chg="modSp mod">
        <pc:chgData name="Samba Silla" userId="aca61de3-0aa1-42c1-b98e-60c36116f830" providerId="ADAL" clId="{0CB4BD98-7284-43D8-A92E-77AD3C539CC4}" dt="2026-07-08T15:17:14.472" v="596"/>
        <pc:sldMkLst>
          <pc:docMk/>
          <pc:sldMk cId="3241302951" sldId="450"/>
        </pc:sldMkLst>
        <pc:graphicFrameChg chg="mod modGraphic">
          <ac:chgData name="Samba Silla" userId="aca61de3-0aa1-42c1-b98e-60c36116f830" providerId="ADAL" clId="{0CB4BD98-7284-43D8-A92E-77AD3C539CC4}" dt="2026-07-08T15:17:14.472" v="596"/>
          <ac:graphicFrameMkLst>
            <pc:docMk/>
            <pc:sldMk cId="3241302951" sldId="450"/>
            <ac:graphicFrameMk id="4" creationId="{49AAF3B1-7B2F-428B-9791-4022D07D4F05}"/>
          </ac:graphicFrameMkLst>
        </pc:graphicFrameChg>
      </pc:sldChg>
      <pc:sldChg chg="modSp mod">
        <pc:chgData name="Samba Silla" userId="aca61de3-0aa1-42c1-b98e-60c36116f830" providerId="ADAL" clId="{0CB4BD98-7284-43D8-A92E-77AD3C539CC4}" dt="2026-07-08T15:10:46.755" v="550" actId="403"/>
        <pc:sldMkLst>
          <pc:docMk/>
          <pc:sldMk cId="853433825" sldId="451"/>
        </pc:sldMkLst>
        <pc:spChg chg="mod">
          <ac:chgData name="Samba Silla" userId="aca61de3-0aa1-42c1-b98e-60c36116f830" providerId="ADAL" clId="{0CB4BD98-7284-43D8-A92E-77AD3C539CC4}" dt="2026-07-08T15:10:46.755" v="550" actId="403"/>
          <ac:spMkLst>
            <pc:docMk/>
            <pc:sldMk cId="853433825" sldId="451"/>
            <ac:spMk id="2" creationId="{E48B7905-6002-46D2-BBEC-887157B8FBAF}"/>
          </ac:spMkLst>
        </pc:spChg>
        <pc:spChg chg="mod">
          <ac:chgData name="Samba Silla" userId="aca61de3-0aa1-42c1-b98e-60c36116f830" providerId="ADAL" clId="{0CB4BD98-7284-43D8-A92E-77AD3C539CC4}" dt="2026-07-08T15:09:23.436" v="523" actId="20577"/>
          <ac:spMkLst>
            <pc:docMk/>
            <pc:sldMk cId="853433825" sldId="451"/>
            <ac:spMk id="3" creationId="{DF4CF5AA-5496-4629-A67F-EE5B0203ADF4}"/>
          </ac:spMkLst>
        </pc:spChg>
      </pc:sldChg>
      <pc:sldChg chg="modSp mod">
        <pc:chgData name="Samba Silla" userId="aca61de3-0aa1-42c1-b98e-60c36116f830" providerId="ADAL" clId="{0CB4BD98-7284-43D8-A92E-77AD3C539CC4}" dt="2026-07-08T15:11:06.364" v="554" actId="403"/>
        <pc:sldMkLst>
          <pc:docMk/>
          <pc:sldMk cId="1431959432" sldId="452"/>
        </pc:sldMkLst>
        <pc:spChg chg="mod">
          <ac:chgData name="Samba Silla" userId="aca61de3-0aa1-42c1-b98e-60c36116f830" providerId="ADAL" clId="{0CB4BD98-7284-43D8-A92E-77AD3C539CC4}" dt="2026-07-08T15:11:06.364" v="554" actId="403"/>
          <ac:spMkLst>
            <pc:docMk/>
            <pc:sldMk cId="1431959432" sldId="452"/>
            <ac:spMk id="2" creationId="{59D821B2-6804-49F3-8370-48F62EF1E613}"/>
          </ac:spMkLst>
        </pc:spChg>
        <pc:spChg chg="mod">
          <ac:chgData name="Samba Silla" userId="aca61de3-0aa1-42c1-b98e-60c36116f830" providerId="ADAL" clId="{0CB4BD98-7284-43D8-A92E-77AD3C539CC4}" dt="2026-07-08T15:09:33.103" v="538" actId="20577"/>
          <ac:spMkLst>
            <pc:docMk/>
            <pc:sldMk cId="1431959432" sldId="452"/>
            <ac:spMk id="3" creationId="{31F18CCD-ACE7-4D3C-9E00-5CC2CF945F2F}"/>
          </ac:spMkLst>
        </pc:spChg>
      </pc:sldChg>
      <pc:sldChg chg="modSp mod">
        <pc:chgData name="Samba Silla" userId="aca61de3-0aa1-42c1-b98e-60c36116f830" providerId="ADAL" clId="{0CB4BD98-7284-43D8-A92E-77AD3C539CC4}" dt="2026-07-08T14:41:48.298" v="50" actId="27636"/>
        <pc:sldMkLst>
          <pc:docMk/>
          <pc:sldMk cId="4073605771" sldId="453"/>
        </pc:sldMkLst>
        <pc:spChg chg="mod">
          <ac:chgData name="Samba Silla" userId="aca61de3-0aa1-42c1-b98e-60c36116f830" providerId="ADAL" clId="{0CB4BD98-7284-43D8-A92E-77AD3C539CC4}" dt="2026-07-08T14:41:48.298" v="50" actId="27636"/>
          <ac:spMkLst>
            <pc:docMk/>
            <pc:sldMk cId="4073605771" sldId="453"/>
            <ac:spMk id="2" creationId="{B226990B-437C-4679-BE51-08BABCBEE271}"/>
          </ac:spMkLst>
        </pc:spChg>
      </pc:sldChg>
      <pc:sldChg chg="modSp mod">
        <pc:chgData name="Samba Silla" userId="aca61de3-0aa1-42c1-b98e-60c36116f830" providerId="ADAL" clId="{0CB4BD98-7284-43D8-A92E-77AD3C539CC4}" dt="2026-07-08T14:41:48.303" v="51" actId="27636"/>
        <pc:sldMkLst>
          <pc:docMk/>
          <pc:sldMk cId="3215142246" sldId="454"/>
        </pc:sldMkLst>
        <pc:spChg chg="mod">
          <ac:chgData name="Samba Silla" userId="aca61de3-0aa1-42c1-b98e-60c36116f830" providerId="ADAL" clId="{0CB4BD98-7284-43D8-A92E-77AD3C539CC4}" dt="2026-07-08T14:41:48.303" v="51" actId="27636"/>
          <ac:spMkLst>
            <pc:docMk/>
            <pc:sldMk cId="3215142246" sldId="454"/>
            <ac:spMk id="2" creationId="{F286A9C3-1268-404C-A57B-075E81827AE3}"/>
          </ac:spMkLst>
        </pc:spChg>
      </pc:sldChg>
      <pc:sldChg chg="addSp delSp modSp mod">
        <pc:chgData name="Samba Silla" userId="aca61de3-0aa1-42c1-b98e-60c36116f830" providerId="ADAL" clId="{0CB4BD98-7284-43D8-A92E-77AD3C539CC4}" dt="2026-07-08T15:27:20.241" v="715" actId="1076"/>
        <pc:sldMkLst>
          <pc:docMk/>
          <pc:sldMk cId="3038800153" sldId="455"/>
        </pc:sldMkLst>
        <pc:spChg chg="mod">
          <ac:chgData name="Samba Silla" userId="aca61de3-0aa1-42c1-b98e-60c36116f830" providerId="ADAL" clId="{0CB4BD98-7284-43D8-A92E-77AD3C539CC4}" dt="2026-07-08T15:27:14.587" v="712" actId="14100"/>
          <ac:spMkLst>
            <pc:docMk/>
            <pc:sldMk cId="3038800153" sldId="455"/>
            <ac:spMk id="2" creationId="{18F5C662-4F9C-4CFE-81E2-FDFC36D06143}"/>
          </ac:spMkLst>
        </pc:spChg>
        <pc:picChg chg="add del mod">
          <ac:chgData name="Samba Silla" userId="aca61de3-0aa1-42c1-b98e-60c36116f830" providerId="ADAL" clId="{0CB4BD98-7284-43D8-A92E-77AD3C539CC4}" dt="2026-07-08T15:27:20.241" v="715" actId="1076"/>
          <ac:picMkLst>
            <pc:docMk/>
            <pc:sldMk cId="3038800153" sldId="455"/>
            <ac:picMk id="5" creationId="{E904809C-FDDD-4DD6-9347-88168A40CCB2}"/>
          </ac:picMkLst>
        </pc:picChg>
      </pc:sldChg>
      <pc:sldChg chg="modSp mod">
        <pc:chgData name="Samba Silla" userId="aca61de3-0aa1-42c1-b98e-60c36116f830" providerId="ADAL" clId="{0CB4BD98-7284-43D8-A92E-77AD3C539CC4}" dt="2026-07-08T15:27:57.384" v="748" actId="20577"/>
        <pc:sldMkLst>
          <pc:docMk/>
          <pc:sldMk cId="1303885662" sldId="457"/>
        </pc:sldMkLst>
        <pc:spChg chg="mod">
          <ac:chgData name="Samba Silla" userId="aca61de3-0aa1-42c1-b98e-60c36116f830" providerId="ADAL" clId="{0CB4BD98-7284-43D8-A92E-77AD3C539CC4}" dt="2026-07-08T15:27:57.384" v="748" actId="20577"/>
          <ac:spMkLst>
            <pc:docMk/>
            <pc:sldMk cId="1303885662" sldId="457"/>
            <ac:spMk id="2" creationId="{18F5C662-4F9C-4CFE-81E2-FDFC36D06143}"/>
          </ac:spMkLst>
        </pc:spChg>
        <pc:spChg chg="mod">
          <ac:chgData name="Samba Silla" userId="aca61de3-0aa1-42c1-b98e-60c36116f830" providerId="ADAL" clId="{0CB4BD98-7284-43D8-A92E-77AD3C539CC4}" dt="2026-07-08T15:27:41.381" v="725" actId="6549"/>
          <ac:spMkLst>
            <pc:docMk/>
            <pc:sldMk cId="1303885662" sldId="457"/>
            <ac:spMk id="4" creationId="{B0364F13-49B4-478A-B32B-24D6844D7A57}"/>
          </ac:spMkLst>
        </pc:spChg>
      </pc:sldChg>
      <pc:sldChg chg="modSp add mod">
        <pc:chgData name="Samba Silla" userId="aca61de3-0aa1-42c1-b98e-60c36116f830" providerId="ADAL" clId="{0CB4BD98-7284-43D8-A92E-77AD3C539CC4}" dt="2026-07-08T15:01:15.265" v="407" actId="15"/>
        <pc:sldMkLst>
          <pc:docMk/>
          <pc:sldMk cId="1451862234" sldId="478"/>
        </pc:sldMkLst>
        <pc:spChg chg="mod">
          <ac:chgData name="Samba Silla" userId="aca61de3-0aa1-42c1-b98e-60c36116f830" providerId="ADAL" clId="{0CB4BD98-7284-43D8-A92E-77AD3C539CC4}" dt="2026-07-08T15:01:15.265" v="407" actId="15"/>
          <ac:spMkLst>
            <pc:docMk/>
            <pc:sldMk cId="1451862234" sldId="478"/>
            <ac:spMk id="2" creationId="{755C68A7-E200-5F9B-5016-C376FC9A9A69}"/>
          </ac:spMkLst>
        </pc:spChg>
        <pc:spChg chg="mod">
          <ac:chgData name="Samba Silla" userId="aca61de3-0aa1-42c1-b98e-60c36116f830" providerId="ADAL" clId="{0CB4BD98-7284-43D8-A92E-77AD3C539CC4}" dt="2026-07-08T14:59:21.387" v="379" actId="20577"/>
          <ac:spMkLst>
            <pc:docMk/>
            <pc:sldMk cId="1451862234" sldId="478"/>
            <ac:spMk id="3" creationId="{25AA1915-6B47-1432-4325-F38CC6AF2066}"/>
          </ac:spMkLst>
        </pc:spChg>
      </pc:sldChg>
      <pc:sldChg chg="modSp add mod">
        <pc:chgData name="Samba Silla" userId="aca61de3-0aa1-42c1-b98e-60c36116f830" providerId="ADAL" clId="{0CB4BD98-7284-43D8-A92E-77AD3C539CC4}" dt="2026-07-08T15:06:46.487" v="498" actId="27636"/>
        <pc:sldMkLst>
          <pc:docMk/>
          <pc:sldMk cId="3176483641" sldId="479"/>
        </pc:sldMkLst>
        <pc:spChg chg="mod">
          <ac:chgData name="Samba Silla" userId="aca61de3-0aa1-42c1-b98e-60c36116f830" providerId="ADAL" clId="{0CB4BD98-7284-43D8-A92E-77AD3C539CC4}" dt="2026-07-08T15:06:46.487" v="498" actId="27636"/>
          <ac:spMkLst>
            <pc:docMk/>
            <pc:sldMk cId="3176483641" sldId="479"/>
            <ac:spMk id="2" creationId="{72771338-39E5-C410-42B4-1177AFEC66F7}"/>
          </ac:spMkLst>
        </pc:spChg>
        <pc:spChg chg="mod">
          <ac:chgData name="Samba Silla" userId="aca61de3-0aa1-42c1-b98e-60c36116f830" providerId="ADAL" clId="{0CB4BD98-7284-43D8-A92E-77AD3C539CC4}" dt="2026-07-08T15:00:32.217" v="389" actId="20577"/>
          <ac:spMkLst>
            <pc:docMk/>
            <pc:sldMk cId="3176483641" sldId="479"/>
            <ac:spMk id="3" creationId="{771694F5-A0FE-42E4-78BA-8403A32E0B3D}"/>
          </ac:spMkLst>
        </pc:spChg>
      </pc:sldChg>
      <pc:sldChg chg="modSp add del mod">
        <pc:chgData name="Samba Silla" userId="aca61de3-0aa1-42c1-b98e-60c36116f830" providerId="ADAL" clId="{0CB4BD98-7284-43D8-A92E-77AD3C539CC4}" dt="2026-07-08T15:04:03.133" v="463" actId="2696"/>
        <pc:sldMkLst>
          <pc:docMk/>
          <pc:sldMk cId="178113674" sldId="480"/>
        </pc:sldMkLst>
        <pc:spChg chg="mod">
          <ac:chgData name="Samba Silla" userId="aca61de3-0aa1-42c1-b98e-60c36116f830" providerId="ADAL" clId="{0CB4BD98-7284-43D8-A92E-77AD3C539CC4}" dt="2026-07-08T15:03:56.677" v="462" actId="6549"/>
          <ac:spMkLst>
            <pc:docMk/>
            <pc:sldMk cId="178113674" sldId="480"/>
            <ac:spMk id="2" creationId="{1C287DB4-16D8-BEED-6DB2-0AB1E438E190}"/>
          </ac:spMkLst>
        </pc:spChg>
        <pc:spChg chg="mod">
          <ac:chgData name="Samba Silla" userId="aca61de3-0aa1-42c1-b98e-60c36116f830" providerId="ADAL" clId="{0CB4BD98-7284-43D8-A92E-77AD3C539CC4}" dt="2026-07-08T15:02:21.272" v="421"/>
          <ac:spMkLst>
            <pc:docMk/>
            <pc:sldMk cId="178113674" sldId="480"/>
            <ac:spMk id="3" creationId="{4BBE4B43-58FA-DB7C-A3BA-7EE8EEFC7497}"/>
          </ac:spMkLst>
        </pc:spChg>
      </pc:sldChg>
    </pc:docChg>
  </pc:docChgLst>
  <pc:docChgLst>
    <pc:chgData name="Sara Dodeci" userId="S::sdodeci@csb.org::3d4acf3a-5bc9-468e-a7fd-2c6cb974537c" providerId="AD" clId="Web-{74629BE0-5C5D-CB27-A6D1-E451CC839F37}"/>
    <pc:docChg chg="delSld modSld">
      <pc:chgData name="Sara Dodeci" userId="S::sdodeci@csb.org::3d4acf3a-5bc9-468e-a7fd-2c6cb974537c" providerId="AD" clId="Web-{74629BE0-5C5D-CB27-A6D1-E451CC839F37}" dt="2026-07-08T17:45:17.211" v="4"/>
      <pc:docMkLst>
        <pc:docMk/>
      </pc:docMkLst>
      <pc:sldChg chg="addSp delSp modSp">
        <pc:chgData name="Sara Dodeci" userId="S::sdodeci@csb.org::3d4acf3a-5bc9-468e-a7fd-2c6cb974537c" providerId="AD" clId="Web-{74629BE0-5C5D-CB27-A6D1-E451CC839F37}" dt="2026-07-08T17:44:44.789" v="3" actId="14100"/>
        <pc:sldMkLst>
          <pc:docMk/>
          <pc:sldMk cId="629258323" sldId="469"/>
        </pc:sldMkLst>
        <pc:picChg chg="del">
          <ac:chgData name="Sara Dodeci" userId="S::sdodeci@csb.org::3d4acf3a-5bc9-468e-a7fd-2c6cb974537c" providerId="AD" clId="Web-{74629BE0-5C5D-CB27-A6D1-E451CC839F37}" dt="2026-07-08T17:43:34.445" v="0"/>
          <ac:picMkLst>
            <pc:docMk/>
            <pc:sldMk cId="629258323" sldId="469"/>
            <ac:picMk id="2" creationId="{D568270D-8CF4-3EA6-A20D-16C8E9B8361A}"/>
          </ac:picMkLst>
        </pc:picChg>
        <pc:picChg chg="add mod">
          <ac:chgData name="Sara Dodeci" userId="S::sdodeci@csb.org::3d4acf3a-5bc9-468e-a7fd-2c6cb974537c" providerId="AD" clId="Web-{74629BE0-5C5D-CB27-A6D1-E451CC839F37}" dt="2026-07-08T17:44:44.789" v="3" actId="14100"/>
          <ac:picMkLst>
            <pc:docMk/>
            <pc:sldMk cId="629258323" sldId="469"/>
            <ac:picMk id="4" creationId="{A8D4ED6A-10C2-0B46-AAE0-1FFD6AC50F3A}"/>
          </ac:picMkLst>
        </pc:picChg>
      </pc:sldChg>
      <pc:sldChg chg="del">
        <pc:chgData name="Sara Dodeci" userId="S::sdodeci@csb.org::3d4acf3a-5bc9-468e-a7fd-2c6cb974537c" providerId="AD" clId="Web-{74629BE0-5C5D-CB27-A6D1-E451CC839F37}" dt="2026-07-08T17:45:17.211" v="4"/>
        <pc:sldMkLst>
          <pc:docMk/>
          <pc:sldMk cId="1926943866" sldId="470"/>
        </pc:sldMkLst>
      </pc:sldChg>
    </pc:docChg>
  </pc:docChgLst>
</pc:chgInfo>
</file>

<file path=ppt/comments/comment1.xml><?xml version="1.0" encoding="utf-8"?>
<p:cmLst xmlns:a="http://schemas.openxmlformats.org/drawingml/2006/main" xmlns:r="http://schemas.openxmlformats.org/officeDocument/2006/relationships" xmlns:p="http://schemas.openxmlformats.org/presentationml/2006/main">
  <p:cm authorId="4" dt="2026-07-07T18:38:43.105" idx="1">
    <p:pos x="10" y="10"/>
    <p:text>[@Samba Silla] [@DaiJhah Owens] Here's the Application Orientation deck. I started with identifying speakers and times but haven't had time to finish it tonight. The Renewal Scoring Rubric needs added to deck at the end also but I am cross-eyed and need to sign off for the night. 
</p:text>
    <p:extLst>
      <p:ext uri="{C676402C-5697-4E1C-873F-D02D1690AC5C}">
        <p15:threadingInfo xmlns:p15="http://schemas.microsoft.com/office/powerpoint/2012/main" timeZoneBias="420"/>
      </p:ext>
    </p:extLst>
  </p:cm>
  <p:cm authorId="5" dt="2026-07-08T05:48:28.933" idx="1">
    <p:pos x="10" y="106"/>
    <p:text>[@Sara Dodeci] this has been completed
</p:text>
    <p:extLst>
      <p:ext uri="{C676402C-5697-4E1C-873F-D02D1690AC5C}">
        <p15:threadingInfo xmlns:p15="http://schemas.microsoft.com/office/powerpoint/2012/main" timeZoneBias="420">
          <p15:parentCm authorId="4" idx="1"/>
        </p15:threadingInfo>
      </p:ext>
    </p:extLst>
  </p:cm>
  <p:cm authorId="5" dt="2026-07-08T05:49:49.105" idx="2">
    <p:pos x="10" y="202"/>
    <p:text>*the renewal rubric slides I mean
</p:text>
    <p:extLst>
      <p:ext uri="{C676402C-5697-4E1C-873F-D02D1690AC5C}">
        <p15:threadingInfo xmlns:p15="http://schemas.microsoft.com/office/powerpoint/2012/main" timeZoneBias="420">
          <p15:parentCm authorId="4" idx="1"/>
        </p15:threadingInfo>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3" dt="2026-07-07T21:19:44.140" idx="1">
    <p:pos x="4936" y="3406"/>
    <p:text>Do we want all Q&amp;A at the very end of deck or the end of each section?</p:text>
    <p:extLst>
      <p:ext uri="{C676402C-5697-4E1C-873F-D02D1690AC5C}">
        <p15:threadingInfo xmlns:p15="http://schemas.microsoft.com/office/powerpoint/2012/main" timeZoneBias="240"/>
      </p:ext>
    </p:extLst>
  </p:cm>
  <p:cm authorId="6" dt="2026-07-08T10:42:52.280" idx="1">
    <p:pos x="4936" y="3502"/>
    <p:text>Very end for sure.</p:text>
    <p:extLst>
      <p:ext uri="{C676402C-5697-4E1C-873F-D02D1690AC5C}">
        <p15:threadingInfo xmlns:p15="http://schemas.microsoft.com/office/powerpoint/2012/main" timeZoneBias="240">
          <p15:parentCm authorId="3" idx="1"/>
        </p15:threadingInfo>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EBEDD12-BCD5-485B-BCBC-34BB01D7923C}" type="datetimeFigureOut">
              <a:rPr lang="en-US" smtClean="0"/>
              <a:t>7/8/2026</a:t>
            </a:fld>
            <a:endParaRPr lang="en-US"/>
          </a:p>
        </p:txBody>
      </p:sp>
      <p:sp>
        <p:nvSpPr>
          <p:cNvPr id="6" name="Slide Number Placeholder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2C230DF-5933-439D-898F-38E9AC9BA688}" type="slidenum">
              <a:rPr lang="en-US" smtClean="0"/>
              <a:t>‹#›</a:t>
            </a:fld>
            <a:endParaRPr lang="en-US"/>
          </a:p>
        </p:txBody>
      </p:sp>
      <p:sp>
        <p:nvSpPr>
          <p:cNvPr id="7" name="Footer Placeholder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8" name="Header Placeholder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EE7A52F-9D89-7442-A8E9-48D1527B5F6B}" type="datetimeFigureOut">
              <a:rPr lang="en-US" smtClean="0"/>
              <a:t>7/8/2026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C7E07-3C67-C64C-8DA0-0404F6303970}" type="slidenum">
              <a:rPr lang="en-US" smtClean="0"/>
              <a:t>‹#›</a:t>
            </a:fld>
            <a:endParaRPr lang="en-US"/>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Sara</a:t>
            </a:r>
          </a:p>
          <a:p>
            <a:r>
              <a:rPr lang="en-US"/>
              <a:t>Time: 3 minutes (start at 11:33 am)</a:t>
            </a:r>
          </a:p>
        </p:txBody>
      </p:sp>
      <p:sp>
        <p:nvSpPr>
          <p:cNvPr id="4" name="Slide Number Placeholder 3"/>
          <p:cNvSpPr>
            <a:spLocks noGrp="1"/>
          </p:cNvSpPr>
          <p:nvPr>
            <p:ph type="sldNum" sz="quarter" idx="5"/>
          </p:nvPr>
        </p:nvSpPr>
        <p:spPr/>
        <p:txBody>
          <a:bodyPr/>
          <a:lstStyle/>
          <a:p>
            <a:fld id="{A89C7E07-3C67-C64C-8DA0-0404F6303970}" type="slidenum">
              <a:rPr lang="en-US" smtClean="0"/>
              <a:t>1</a:t>
            </a:fld>
            <a:endParaRPr lang="en-US"/>
          </a:p>
        </p:txBody>
      </p:sp>
    </p:spTree>
    <p:extLst>
      <p:ext uri="{BB962C8B-B14F-4D97-AF65-F5344CB8AC3E}">
        <p14:creationId xmlns:p14="http://schemas.microsoft.com/office/powerpoint/2010/main" val="639105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Samba (3 slides)</a:t>
            </a:r>
          </a:p>
          <a:p>
            <a:r>
              <a:rPr lang="en-US"/>
              <a:t>Time: 5 min (11:51 am)</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15</a:t>
            </a:fld>
            <a:endParaRPr lang="en-US"/>
          </a:p>
        </p:txBody>
      </p:sp>
    </p:spTree>
    <p:extLst>
      <p:ext uri="{BB962C8B-B14F-4D97-AF65-F5344CB8AC3E}">
        <p14:creationId xmlns:p14="http://schemas.microsoft.com/office/powerpoint/2010/main" val="1760983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Samba (3 slides)</a:t>
            </a:r>
          </a:p>
          <a:p>
            <a:r>
              <a:rPr lang="en-US"/>
              <a:t>Time: 5 min (12:01 pm)</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16</a:t>
            </a:fld>
            <a:endParaRPr lang="en-US"/>
          </a:p>
        </p:txBody>
      </p:sp>
    </p:spTree>
    <p:extLst>
      <p:ext uri="{BB962C8B-B14F-4D97-AF65-F5344CB8AC3E}">
        <p14:creationId xmlns:p14="http://schemas.microsoft.com/office/powerpoint/2010/main" val="3200036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Samba (3 slides)</a:t>
            </a:r>
          </a:p>
          <a:p>
            <a:r>
              <a:rPr lang="en-US"/>
              <a:t>Time: 4 min (12:01 pm)</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17</a:t>
            </a:fld>
            <a:endParaRPr lang="en-US"/>
          </a:p>
        </p:txBody>
      </p:sp>
    </p:spTree>
    <p:extLst>
      <p:ext uri="{BB962C8B-B14F-4D97-AF65-F5344CB8AC3E}">
        <p14:creationId xmlns:p14="http://schemas.microsoft.com/office/powerpoint/2010/main" val="2635044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Samba</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18</a:t>
            </a:fld>
            <a:endParaRPr lang="en-US"/>
          </a:p>
        </p:txBody>
      </p:sp>
    </p:spTree>
    <p:extLst>
      <p:ext uri="{BB962C8B-B14F-4D97-AF65-F5344CB8AC3E}">
        <p14:creationId xmlns:p14="http://schemas.microsoft.com/office/powerpoint/2010/main" val="36172880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Presenter: Sara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Time: 15 min (11:55 am)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19</a:t>
            </a:fld>
            <a:endParaRPr lang="en-US"/>
          </a:p>
        </p:txBody>
      </p:sp>
    </p:spTree>
    <p:extLst>
      <p:ext uri="{BB962C8B-B14F-4D97-AF65-F5344CB8AC3E}">
        <p14:creationId xmlns:p14="http://schemas.microsoft.com/office/powerpoint/2010/main" val="42153836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Sara, Start</a:t>
            </a:r>
            <a:r>
              <a:rPr lang="en-US" sz="1200" b="0" i="0" u="none" strike="noStrike" kern="1200">
                <a:solidFill>
                  <a:schemeClr val="tx1"/>
                </a:solidFill>
                <a:effectLst/>
                <a:latin typeface="+mn-lt"/>
                <a:ea typeface="+mn-ea"/>
                <a:cs typeface="+mn-cs"/>
              </a:rPr>
              <a:t> by reviewing threshold requirements because applications that fail threshold review cannot advance. Walk participants through UEI, SAM registration, compliance certifications, and monitoring findings. Encourage applicants to verify eligibility and supporting documentation before beginning narrative work.</a:t>
            </a:r>
          </a:p>
          <a:p>
            <a:endParaRPr lang="en-US" sz="1200" b="0" i="0" u="none" strike="noStrike" kern="1200">
              <a:solidFill>
                <a:schemeClr val="tx1"/>
              </a:solidFill>
              <a:effectLst/>
              <a:latin typeface="+mn-lt"/>
              <a:ea typeface="+mn-ea"/>
              <a:cs typeface="+mn-cs"/>
            </a:endParaRPr>
          </a:p>
          <a:p>
            <a:pPr fontAlgn="t"/>
            <a:r>
              <a:rPr lang="en-US" sz="1200" b="1" i="0" kern="1200">
                <a:solidFill>
                  <a:schemeClr val="tx1"/>
                </a:solidFill>
                <a:effectLst/>
                <a:latin typeface="+mn-lt"/>
                <a:ea typeface="+mn-ea"/>
                <a:cs typeface="+mn-cs"/>
              </a:rPr>
              <a:t>How do you obtain a UEI?</a:t>
            </a:r>
          </a:p>
          <a:p>
            <a:pPr fontAlgn="t"/>
            <a:r>
              <a:rPr lang="en-US" sz="1200" b="0" i="0" kern="1200">
                <a:solidFill>
                  <a:schemeClr val="tx1"/>
                </a:solidFill>
                <a:effectLst/>
                <a:latin typeface="+mn-lt"/>
                <a:ea typeface="+mn-ea"/>
                <a:cs typeface="+mn-cs"/>
              </a:rPr>
              <a:t>Go to </a:t>
            </a:r>
            <a:r>
              <a:rPr lang="en-US" sz="1200" b="1" i="0" kern="1200">
                <a:solidFill>
                  <a:schemeClr val="tx1"/>
                </a:solidFill>
                <a:effectLst/>
                <a:latin typeface="+mn-lt"/>
                <a:ea typeface="+mn-ea"/>
                <a:cs typeface="+mn-cs"/>
              </a:rPr>
              <a:t>SAM.gov</a:t>
            </a:r>
            <a:r>
              <a:rPr lang="en-US" sz="1200" b="0" i="0" kern="1200">
                <a:solidFill>
                  <a:schemeClr val="tx1"/>
                </a:solidFill>
                <a:effectLst/>
                <a:latin typeface="+mn-lt"/>
                <a:ea typeface="+mn-ea"/>
                <a:cs typeface="+mn-cs"/>
              </a:rPr>
              <a:t>.</a:t>
            </a:r>
          </a:p>
          <a:p>
            <a:pPr fontAlgn="t"/>
            <a:r>
              <a:rPr lang="en-US" sz="1200" b="0" i="0" kern="1200">
                <a:solidFill>
                  <a:schemeClr val="tx1"/>
                </a:solidFill>
                <a:effectLst/>
                <a:latin typeface="+mn-lt"/>
                <a:ea typeface="+mn-ea"/>
                <a:cs typeface="+mn-cs"/>
              </a:rPr>
              <a:t>Create or sign in to a </a:t>
            </a:r>
            <a:r>
              <a:rPr lang="en-US" sz="1200" b="1" i="0" kern="1200">
                <a:solidFill>
                  <a:schemeClr val="tx1"/>
                </a:solidFill>
                <a:effectLst/>
                <a:latin typeface="+mn-lt"/>
                <a:ea typeface="+mn-ea"/>
                <a:cs typeface="+mn-cs"/>
              </a:rPr>
              <a:t>Login.gov</a:t>
            </a:r>
            <a:r>
              <a:rPr lang="en-US" sz="1200" b="0" i="0" kern="1200">
                <a:solidFill>
                  <a:schemeClr val="tx1"/>
                </a:solidFill>
                <a:effectLst/>
                <a:latin typeface="+mn-lt"/>
                <a:ea typeface="+mn-ea"/>
                <a:cs typeface="+mn-cs"/>
              </a:rPr>
              <a:t> account.</a:t>
            </a:r>
          </a:p>
          <a:p>
            <a:pPr fontAlgn="t"/>
            <a:r>
              <a:rPr lang="en-US" sz="1200" b="0" i="0" kern="1200" err="1">
                <a:solidFill>
                  <a:schemeClr val="tx1"/>
                </a:solidFill>
                <a:effectLst/>
                <a:latin typeface="+mn-lt"/>
                <a:ea typeface="+mn-ea"/>
                <a:cs typeface="+mn-cs"/>
              </a:rPr>
              <a:t>Select</a:t>
            </a:r>
            <a:r>
              <a:rPr lang="en-US" sz="1200" b="1" i="0" kern="1200" err="1">
                <a:solidFill>
                  <a:schemeClr val="tx1"/>
                </a:solidFill>
                <a:effectLst/>
                <a:latin typeface="+mn-lt"/>
                <a:ea typeface="+mn-ea"/>
                <a:cs typeface="+mn-cs"/>
              </a:rPr>
              <a:t>"Get</a:t>
            </a:r>
            <a:r>
              <a:rPr lang="en-US" sz="1200" b="1" i="0" kern="1200">
                <a:solidFill>
                  <a:schemeClr val="tx1"/>
                </a:solidFill>
                <a:effectLst/>
                <a:latin typeface="+mn-lt"/>
                <a:ea typeface="+mn-ea"/>
                <a:cs typeface="+mn-cs"/>
              </a:rPr>
              <a:t> Started"</a:t>
            </a:r>
            <a:r>
              <a:rPr lang="en-US" sz="1200" b="0" i="0" kern="1200">
                <a:solidFill>
                  <a:schemeClr val="tx1"/>
                </a:solidFill>
                <a:effectLst/>
                <a:latin typeface="+mn-lt"/>
                <a:ea typeface="+mn-ea"/>
                <a:cs typeface="+mn-cs"/>
              </a:rPr>
              <a:t> and </a:t>
            </a:r>
            <a:r>
              <a:rPr lang="en-US" sz="1200" b="0" i="0" kern="1200" err="1">
                <a:solidFill>
                  <a:schemeClr val="tx1"/>
                </a:solidFill>
                <a:effectLst/>
                <a:latin typeface="+mn-lt"/>
                <a:ea typeface="+mn-ea"/>
                <a:cs typeface="+mn-cs"/>
              </a:rPr>
              <a:t>then</a:t>
            </a:r>
            <a:r>
              <a:rPr lang="en-US" sz="1200" b="1" i="0" kern="1200" err="1">
                <a:solidFill>
                  <a:schemeClr val="tx1"/>
                </a:solidFill>
                <a:effectLst/>
                <a:latin typeface="+mn-lt"/>
                <a:ea typeface="+mn-ea"/>
                <a:cs typeface="+mn-cs"/>
              </a:rPr>
              <a:t>"Get</a:t>
            </a:r>
            <a:r>
              <a:rPr lang="en-US" sz="1200" b="1" i="0" kern="1200">
                <a:solidFill>
                  <a:schemeClr val="tx1"/>
                </a:solidFill>
                <a:effectLst/>
                <a:latin typeface="+mn-lt"/>
                <a:ea typeface="+mn-ea"/>
                <a:cs typeface="+mn-cs"/>
              </a:rPr>
              <a:t> a Unique Entity ID."</a:t>
            </a:r>
            <a:endParaRPr lang="en-US" sz="1200" b="0" i="0" kern="1200">
              <a:solidFill>
                <a:schemeClr val="tx1"/>
              </a:solidFill>
              <a:effectLst/>
              <a:latin typeface="+mn-lt"/>
              <a:ea typeface="+mn-ea"/>
              <a:cs typeface="+mn-cs"/>
            </a:endParaRPr>
          </a:p>
          <a:p>
            <a:pPr fontAlgn="t"/>
            <a:r>
              <a:rPr lang="en-US" sz="1200" b="0" i="0" kern="1200">
                <a:solidFill>
                  <a:schemeClr val="tx1"/>
                </a:solidFill>
                <a:effectLst/>
                <a:latin typeface="+mn-lt"/>
                <a:ea typeface="+mn-ea"/>
                <a:cs typeface="+mn-cs"/>
              </a:rPr>
              <a:t>Enter your organization's: </a:t>
            </a:r>
          </a:p>
          <a:p>
            <a:pPr lvl="1" fontAlgn="t"/>
            <a:r>
              <a:rPr lang="en-US" sz="1200" b="0" i="0" kern="1200">
                <a:solidFill>
                  <a:schemeClr val="tx1"/>
                </a:solidFill>
                <a:effectLst/>
                <a:latin typeface="+mn-lt"/>
                <a:ea typeface="+mn-ea"/>
                <a:cs typeface="+mn-cs"/>
              </a:rPr>
              <a:t>Legal name</a:t>
            </a:r>
          </a:p>
          <a:p>
            <a:pPr lvl="1" fontAlgn="t"/>
            <a:r>
              <a:rPr lang="en-US" sz="1200" b="0" i="0" kern="1200">
                <a:solidFill>
                  <a:schemeClr val="tx1"/>
                </a:solidFill>
                <a:effectLst/>
                <a:latin typeface="+mn-lt"/>
                <a:ea typeface="+mn-ea"/>
                <a:cs typeface="+mn-cs"/>
              </a:rPr>
              <a:t>Physical address</a:t>
            </a:r>
          </a:p>
          <a:p>
            <a:pPr fontAlgn="t"/>
            <a:r>
              <a:rPr lang="en-US" sz="1200" b="0" i="0" kern="1200">
                <a:solidFill>
                  <a:schemeClr val="tx1"/>
                </a:solidFill>
                <a:effectLst/>
                <a:latin typeface="+mn-lt"/>
                <a:ea typeface="+mn-ea"/>
                <a:cs typeface="+mn-cs"/>
              </a:rPr>
              <a:t>Submit the request.</a:t>
            </a:r>
          </a:p>
          <a:p>
            <a:pPr fontAlgn="t"/>
            <a:r>
              <a:rPr lang="en-US" sz="1200" b="0" i="0" kern="1200">
                <a:solidFill>
                  <a:schemeClr val="tx1"/>
                </a:solidFill>
                <a:effectLst/>
                <a:latin typeface="+mn-lt"/>
                <a:ea typeface="+mn-ea"/>
                <a:cs typeface="+mn-cs"/>
              </a:rPr>
              <a:t>SAM.gov assigns the UEI after validating the organization.</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20</a:t>
            </a:fld>
            <a:endParaRPr lang="en-US"/>
          </a:p>
        </p:txBody>
      </p:sp>
    </p:spTree>
    <p:extLst>
      <p:ext uri="{BB962C8B-B14F-4D97-AF65-F5344CB8AC3E}">
        <p14:creationId xmlns:p14="http://schemas.microsoft.com/office/powerpoint/2010/main" val="37669903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DaiJhah</a:t>
            </a:r>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21</a:t>
            </a:fld>
            <a:endParaRPr lang="en-US"/>
          </a:p>
        </p:txBody>
      </p:sp>
    </p:spTree>
    <p:extLst>
      <p:ext uri="{BB962C8B-B14F-4D97-AF65-F5344CB8AC3E}">
        <p14:creationId xmlns:p14="http://schemas.microsoft.com/office/powerpoint/2010/main" val="1090788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DaiJhah</a:t>
            </a:r>
            <a:r>
              <a:rPr lang="en-US"/>
              <a:t>-Narrative</a:t>
            </a:r>
            <a:r>
              <a:rPr lang="en-US" sz="1200" b="0" i="0" u="none" strike="noStrike" kern="1200">
                <a:solidFill>
                  <a:schemeClr val="tx1"/>
                </a:solidFill>
                <a:effectLst/>
                <a:latin typeface="+mn-lt"/>
                <a:ea typeface="+mn-ea"/>
                <a:cs typeface="+mn-cs"/>
              </a:rPr>
              <a:t> sections should tell a clear story. Explain the need being addressed, who will be served, how services will be delivered, and what outcomes will be achieved. Encourage applicants to use data and specific examples instead of general statements.</a:t>
            </a:r>
          </a:p>
        </p:txBody>
      </p:sp>
      <p:sp>
        <p:nvSpPr>
          <p:cNvPr id="4" name="Slide Number Placeholder 3"/>
          <p:cNvSpPr>
            <a:spLocks noGrp="1"/>
          </p:cNvSpPr>
          <p:nvPr>
            <p:ph type="sldNum" sz="quarter" idx="5"/>
          </p:nvPr>
        </p:nvSpPr>
        <p:spPr/>
        <p:txBody>
          <a:bodyPr/>
          <a:lstStyle/>
          <a:p>
            <a:fld id="{A89C7E07-3C67-C64C-8DA0-0404F6303970}" type="slidenum">
              <a:rPr lang="en-US" smtClean="0"/>
              <a:t>22</a:t>
            </a:fld>
            <a:endParaRPr lang="en-US"/>
          </a:p>
        </p:txBody>
      </p:sp>
    </p:spTree>
    <p:extLst>
      <p:ext uri="{BB962C8B-B14F-4D97-AF65-F5344CB8AC3E}">
        <p14:creationId xmlns:p14="http://schemas.microsoft.com/office/powerpoint/2010/main" val="28606630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DaiJhah</a:t>
            </a:r>
          </a:p>
        </p:txBody>
      </p:sp>
      <p:sp>
        <p:nvSpPr>
          <p:cNvPr id="4" name="Slide Number Placeholder 3"/>
          <p:cNvSpPr>
            <a:spLocks noGrp="1"/>
          </p:cNvSpPr>
          <p:nvPr>
            <p:ph type="sldNum" sz="quarter" idx="5"/>
          </p:nvPr>
        </p:nvSpPr>
        <p:spPr/>
        <p:txBody>
          <a:bodyPr/>
          <a:lstStyle/>
          <a:p>
            <a:fld id="{A89C7E07-3C67-C64C-8DA0-0404F6303970}" type="slidenum">
              <a:rPr lang="en-US" smtClean="0"/>
              <a:t>23</a:t>
            </a:fld>
            <a:endParaRPr lang="en-US"/>
          </a:p>
        </p:txBody>
      </p:sp>
    </p:spTree>
    <p:extLst>
      <p:ext uri="{BB962C8B-B14F-4D97-AF65-F5344CB8AC3E}">
        <p14:creationId xmlns:p14="http://schemas.microsoft.com/office/powerpoint/2010/main" val="1767523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Sara</a:t>
            </a:r>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24</a:t>
            </a:fld>
            <a:endParaRPr lang="en-US"/>
          </a:p>
        </p:txBody>
      </p:sp>
    </p:spTree>
    <p:extLst>
      <p:ext uri="{BB962C8B-B14F-4D97-AF65-F5344CB8AC3E}">
        <p14:creationId xmlns:p14="http://schemas.microsoft.com/office/powerpoint/2010/main" val="28100671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Sara</a:t>
            </a:r>
          </a:p>
          <a:p>
            <a:r>
              <a:rPr lang="en-US"/>
              <a:t>Time: 1 min (11:34am)</a:t>
            </a:r>
          </a:p>
        </p:txBody>
      </p:sp>
      <p:sp>
        <p:nvSpPr>
          <p:cNvPr id="4" name="Slide Number Placeholder 3"/>
          <p:cNvSpPr>
            <a:spLocks noGrp="1"/>
          </p:cNvSpPr>
          <p:nvPr>
            <p:ph type="sldNum" sz="quarter" idx="5"/>
          </p:nvPr>
        </p:nvSpPr>
        <p:spPr/>
        <p:txBody>
          <a:bodyPr/>
          <a:lstStyle/>
          <a:p>
            <a:fld id="{A89C7E07-3C67-C64C-8DA0-0404F6303970}" type="slidenum">
              <a:rPr lang="en-US" smtClean="0"/>
              <a:t>2</a:t>
            </a:fld>
            <a:endParaRPr lang="en-US"/>
          </a:p>
        </p:txBody>
      </p:sp>
    </p:spTree>
    <p:extLst>
      <p:ext uri="{BB962C8B-B14F-4D97-AF65-F5344CB8AC3E}">
        <p14:creationId xmlns:p14="http://schemas.microsoft.com/office/powerpoint/2010/main" val="1809826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Sara</a:t>
            </a:r>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25</a:t>
            </a:fld>
            <a:endParaRPr lang="en-US"/>
          </a:p>
        </p:txBody>
      </p:sp>
    </p:spTree>
    <p:extLst>
      <p:ext uri="{BB962C8B-B14F-4D97-AF65-F5344CB8AC3E}">
        <p14:creationId xmlns:p14="http://schemas.microsoft.com/office/powerpoint/2010/main" val="9150483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Sara</a:t>
            </a:r>
          </a:p>
        </p:txBody>
      </p:sp>
      <p:sp>
        <p:nvSpPr>
          <p:cNvPr id="4" name="Slide Number Placeholder 3"/>
          <p:cNvSpPr>
            <a:spLocks noGrp="1"/>
          </p:cNvSpPr>
          <p:nvPr>
            <p:ph type="sldNum" sz="quarter" idx="5"/>
          </p:nvPr>
        </p:nvSpPr>
        <p:spPr/>
        <p:txBody>
          <a:bodyPr/>
          <a:lstStyle/>
          <a:p>
            <a:fld id="{A89C7E07-3C67-C64C-8DA0-0404F6303970}" type="slidenum">
              <a:rPr lang="en-US" smtClean="0"/>
              <a:t>26</a:t>
            </a:fld>
            <a:endParaRPr lang="en-US"/>
          </a:p>
        </p:txBody>
      </p:sp>
    </p:spTree>
    <p:extLst>
      <p:ext uri="{BB962C8B-B14F-4D97-AF65-F5344CB8AC3E}">
        <p14:creationId xmlns:p14="http://schemas.microsoft.com/office/powerpoint/2010/main" val="2248501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DaiJhah</a:t>
            </a:r>
          </a:p>
        </p:txBody>
      </p:sp>
      <p:sp>
        <p:nvSpPr>
          <p:cNvPr id="4" name="Slide Number Placeholder 3"/>
          <p:cNvSpPr>
            <a:spLocks noGrp="1"/>
          </p:cNvSpPr>
          <p:nvPr>
            <p:ph type="sldNum" sz="quarter" idx="5"/>
          </p:nvPr>
        </p:nvSpPr>
        <p:spPr/>
        <p:txBody>
          <a:bodyPr/>
          <a:lstStyle/>
          <a:p>
            <a:fld id="{A89C7E07-3C67-C64C-8DA0-0404F6303970}" type="slidenum">
              <a:rPr lang="en-US" smtClean="0"/>
              <a:t>27</a:t>
            </a:fld>
            <a:endParaRPr lang="en-US"/>
          </a:p>
        </p:txBody>
      </p:sp>
    </p:spTree>
    <p:extLst>
      <p:ext uri="{BB962C8B-B14F-4D97-AF65-F5344CB8AC3E}">
        <p14:creationId xmlns:p14="http://schemas.microsoft.com/office/powerpoint/2010/main" val="25955500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DaiJhah</a:t>
            </a:r>
          </a:p>
        </p:txBody>
      </p:sp>
      <p:sp>
        <p:nvSpPr>
          <p:cNvPr id="4" name="Slide Number Placeholder 3"/>
          <p:cNvSpPr>
            <a:spLocks noGrp="1"/>
          </p:cNvSpPr>
          <p:nvPr>
            <p:ph type="sldNum" sz="quarter" idx="5"/>
          </p:nvPr>
        </p:nvSpPr>
        <p:spPr/>
        <p:txBody>
          <a:bodyPr/>
          <a:lstStyle/>
          <a:p>
            <a:fld id="{A89C7E07-3C67-C64C-8DA0-0404F6303970}" type="slidenum">
              <a:rPr lang="en-US" smtClean="0"/>
              <a:t>28</a:t>
            </a:fld>
            <a:endParaRPr lang="en-US"/>
          </a:p>
        </p:txBody>
      </p:sp>
    </p:spTree>
    <p:extLst>
      <p:ext uri="{BB962C8B-B14F-4D97-AF65-F5344CB8AC3E}">
        <p14:creationId xmlns:p14="http://schemas.microsoft.com/office/powerpoint/2010/main" val="899639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Sara</a:t>
            </a:r>
          </a:p>
        </p:txBody>
      </p:sp>
      <p:sp>
        <p:nvSpPr>
          <p:cNvPr id="4" name="Slide Number Placeholder 3"/>
          <p:cNvSpPr>
            <a:spLocks noGrp="1"/>
          </p:cNvSpPr>
          <p:nvPr>
            <p:ph type="sldNum" sz="quarter" idx="5"/>
          </p:nvPr>
        </p:nvSpPr>
        <p:spPr/>
        <p:txBody>
          <a:bodyPr/>
          <a:lstStyle/>
          <a:p>
            <a:fld id="{A89C7E07-3C67-C64C-8DA0-0404F6303970}" type="slidenum">
              <a:rPr lang="en-US" smtClean="0"/>
              <a:t>29</a:t>
            </a:fld>
            <a:endParaRPr lang="en-US"/>
          </a:p>
        </p:txBody>
      </p:sp>
    </p:spTree>
    <p:extLst>
      <p:ext uri="{BB962C8B-B14F-4D97-AF65-F5344CB8AC3E}">
        <p14:creationId xmlns:p14="http://schemas.microsoft.com/office/powerpoint/2010/main" val="36020575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Sara</a:t>
            </a:r>
          </a:p>
        </p:txBody>
      </p:sp>
      <p:sp>
        <p:nvSpPr>
          <p:cNvPr id="4" name="Slide Number Placeholder 3"/>
          <p:cNvSpPr>
            <a:spLocks noGrp="1"/>
          </p:cNvSpPr>
          <p:nvPr>
            <p:ph type="sldNum" sz="quarter" idx="5"/>
          </p:nvPr>
        </p:nvSpPr>
        <p:spPr/>
        <p:txBody>
          <a:bodyPr/>
          <a:lstStyle/>
          <a:p>
            <a:fld id="{A89C7E07-3C67-C64C-8DA0-0404F6303970}" type="slidenum">
              <a:rPr lang="en-US" smtClean="0"/>
              <a:t>30</a:t>
            </a:fld>
            <a:endParaRPr lang="en-US"/>
          </a:p>
        </p:txBody>
      </p:sp>
    </p:spTree>
    <p:extLst>
      <p:ext uri="{BB962C8B-B14F-4D97-AF65-F5344CB8AC3E}">
        <p14:creationId xmlns:p14="http://schemas.microsoft.com/office/powerpoint/2010/main" val="23246858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ea typeface="Calibri"/>
                <a:cs typeface="Calibri"/>
              </a:rPr>
              <a:t>DaiJhah</a:t>
            </a:r>
          </a:p>
        </p:txBody>
      </p:sp>
      <p:sp>
        <p:nvSpPr>
          <p:cNvPr id="4" name="Slide Number Placeholder 3"/>
          <p:cNvSpPr>
            <a:spLocks noGrp="1"/>
          </p:cNvSpPr>
          <p:nvPr>
            <p:ph type="sldNum" sz="quarter" idx="5"/>
          </p:nvPr>
        </p:nvSpPr>
        <p:spPr/>
        <p:txBody>
          <a:bodyPr/>
          <a:lstStyle/>
          <a:p>
            <a:fld id="{A89C7E07-3C67-C64C-8DA0-0404F6303970}" type="slidenum">
              <a:rPr lang="en-US" smtClean="0"/>
              <a:t>31</a:t>
            </a:fld>
            <a:endParaRPr lang="en-US"/>
          </a:p>
        </p:txBody>
      </p:sp>
    </p:spTree>
    <p:extLst>
      <p:ext uri="{BB962C8B-B14F-4D97-AF65-F5344CB8AC3E}">
        <p14:creationId xmlns:p14="http://schemas.microsoft.com/office/powerpoint/2010/main" val="19846221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Samba</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32</a:t>
            </a:fld>
            <a:endParaRPr lang="en-US"/>
          </a:p>
        </p:txBody>
      </p:sp>
    </p:spTree>
    <p:extLst>
      <p:ext uri="{BB962C8B-B14F-4D97-AF65-F5344CB8AC3E}">
        <p14:creationId xmlns:p14="http://schemas.microsoft.com/office/powerpoint/2010/main" val="41771275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44</a:t>
            </a:fld>
            <a:endParaRPr lang="en-US"/>
          </a:p>
        </p:txBody>
      </p:sp>
    </p:spTree>
    <p:extLst>
      <p:ext uri="{BB962C8B-B14F-4D97-AF65-F5344CB8AC3E}">
        <p14:creationId xmlns:p14="http://schemas.microsoft.com/office/powerpoint/2010/main" val="1765923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Sara</a:t>
            </a:r>
          </a:p>
          <a:p>
            <a:r>
              <a:rPr lang="en-US"/>
              <a:t>Time: 3 min (11:37 am)</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3</a:t>
            </a:fld>
            <a:endParaRPr lang="en-US"/>
          </a:p>
        </p:txBody>
      </p:sp>
    </p:spTree>
    <p:extLst>
      <p:ext uri="{BB962C8B-B14F-4D97-AF65-F5344CB8AC3E}">
        <p14:creationId xmlns:p14="http://schemas.microsoft.com/office/powerpoint/2010/main" val="805384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t>
            </a:r>
            <a:r>
              <a:rPr lang="en-US" err="1"/>
              <a:t>DaiJhah</a:t>
            </a:r>
            <a:endParaRPr lang="en-US"/>
          </a:p>
          <a:p>
            <a:r>
              <a:rPr lang="en-US"/>
              <a:t>Time: 1 min (11:38 am)</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4</a:t>
            </a:fld>
            <a:endParaRPr lang="en-US"/>
          </a:p>
        </p:txBody>
      </p:sp>
    </p:spTree>
    <p:extLst>
      <p:ext uri="{BB962C8B-B14F-4D97-AF65-F5344CB8AC3E}">
        <p14:creationId xmlns:p14="http://schemas.microsoft.com/office/powerpoint/2010/main" val="8884515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t>
            </a:r>
            <a:r>
              <a:rPr lang="en-US" err="1"/>
              <a:t>Daijhah</a:t>
            </a:r>
            <a:endParaRPr lang="en-US"/>
          </a:p>
          <a:p>
            <a:r>
              <a:rPr lang="en-US"/>
              <a:t>Time: 1 min (11:40 am)</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5</a:t>
            </a:fld>
            <a:endParaRPr lang="en-US"/>
          </a:p>
        </p:txBody>
      </p:sp>
    </p:spTree>
    <p:extLst>
      <p:ext uri="{BB962C8B-B14F-4D97-AF65-F5344CB8AC3E}">
        <p14:creationId xmlns:p14="http://schemas.microsoft.com/office/powerpoint/2010/main" val="1198773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a:t>
            </a:r>
            <a:r>
              <a:rPr lang="en-US" err="1"/>
              <a:t>DaiJhah</a:t>
            </a:r>
            <a:endParaRPr lang="en-US"/>
          </a:p>
          <a:p>
            <a:r>
              <a:rPr lang="en-US"/>
              <a:t>Time: 1 min (11:39 am)</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6</a:t>
            </a:fld>
            <a:endParaRPr lang="en-US"/>
          </a:p>
        </p:txBody>
      </p:sp>
    </p:spTree>
    <p:extLst>
      <p:ext uri="{BB962C8B-B14F-4D97-AF65-F5344CB8AC3E}">
        <p14:creationId xmlns:p14="http://schemas.microsoft.com/office/powerpoint/2010/main" val="615490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Samba</a:t>
            </a:r>
          </a:p>
          <a:p>
            <a:r>
              <a:rPr lang="en-US"/>
              <a:t>Time: 5 min (11:45 am)</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7</a:t>
            </a:fld>
            <a:endParaRPr lang="en-US"/>
          </a:p>
        </p:txBody>
      </p:sp>
    </p:spTree>
    <p:extLst>
      <p:ext uri="{BB962C8B-B14F-4D97-AF65-F5344CB8AC3E}">
        <p14:creationId xmlns:p14="http://schemas.microsoft.com/office/powerpoint/2010/main" val="872967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Samba</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8</a:t>
            </a:fld>
            <a:endParaRPr lang="en-US"/>
          </a:p>
        </p:txBody>
      </p:sp>
    </p:spTree>
    <p:extLst>
      <p:ext uri="{BB962C8B-B14F-4D97-AF65-F5344CB8AC3E}">
        <p14:creationId xmlns:p14="http://schemas.microsoft.com/office/powerpoint/2010/main" val="3751348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Presenter: Samba</a:t>
            </a:r>
          </a:p>
          <a:p>
            <a:r>
              <a:rPr lang="en-US"/>
              <a:t>Time: 1 min (11:46 am)</a:t>
            </a:r>
          </a:p>
          <a:p>
            <a:endParaRPr lang="en-US"/>
          </a:p>
        </p:txBody>
      </p:sp>
      <p:sp>
        <p:nvSpPr>
          <p:cNvPr id="4" name="Slide Number Placeholder 3"/>
          <p:cNvSpPr>
            <a:spLocks noGrp="1"/>
          </p:cNvSpPr>
          <p:nvPr>
            <p:ph type="sldNum" sz="quarter" idx="5"/>
          </p:nvPr>
        </p:nvSpPr>
        <p:spPr/>
        <p:txBody>
          <a:bodyPr/>
          <a:lstStyle/>
          <a:p>
            <a:fld id="{A89C7E07-3C67-C64C-8DA0-0404F6303970}" type="slidenum">
              <a:rPr lang="en-US" smtClean="0"/>
              <a:t>14</a:t>
            </a:fld>
            <a:endParaRPr lang="en-US"/>
          </a:p>
        </p:txBody>
      </p:sp>
    </p:spTree>
    <p:extLst>
      <p:ext uri="{BB962C8B-B14F-4D97-AF65-F5344CB8AC3E}">
        <p14:creationId xmlns:p14="http://schemas.microsoft.com/office/powerpoint/2010/main" val="11568683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3.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C Cover">
    <p:bg>
      <p:bgPr>
        <a:solidFill>
          <a:schemeClr val="tx1"/>
        </a:solidFill>
        <a:effectLst/>
      </p:bgPr>
    </p:bg>
    <p:spTree>
      <p:nvGrpSpPr>
        <p:cNvPr id="1" name=""/>
        <p:cNvGrpSpPr/>
        <p:nvPr/>
      </p:nvGrpSpPr>
      <p:grpSpPr>
        <a:xfrm>
          <a:off x="0" y="0"/>
          <a:ext cx="0" cy="0"/>
          <a:chOff x="0" y="0"/>
          <a:chExt cx="0" cy="0"/>
        </a:xfrm>
      </p:grpSpPr>
      <p:pic>
        <p:nvPicPr>
          <p:cNvPr id="4" name="Graphic 3">
            <a:extLst>
              <a:ext uri="{FF2B5EF4-FFF2-40B4-BE49-F238E27FC236}">
                <a16:creationId xmlns:a16="http://schemas.microsoft.com/office/drawing/2014/main" id="{8A31C07A-DC42-B1B0-3A1A-30BEC56E68B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3B6987D-0137-DE42-B76B-FF621E808D90}"/>
              </a:ext>
            </a:extLst>
          </p:cNvPr>
          <p:cNvSpPr>
            <a:spLocks noGrp="1"/>
          </p:cNvSpPr>
          <p:nvPr>
            <p:ph type="ctrTitle"/>
          </p:nvPr>
        </p:nvSpPr>
        <p:spPr>
          <a:xfrm>
            <a:off x="2156791" y="2164812"/>
            <a:ext cx="8396909" cy="810898"/>
          </a:xfrm>
          <a:prstGeom prst="rect">
            <a:avLst/>
          </a:prstGeom>
        </p:spPr>
        <p:txBody>
          <a:bodyPr lIns="0" tIns="0" rIns="0" bIns="0" anchor="b">
            <a:noAutofit/>
          </a:bodyPr>
          <a:lstStyle>
            <a:lvl1pPr algn="l">
              <a:lnSpc>
                <a:spcPct val="80000"/>
              </a:lnSpc>
              <a:defRPr sz="6000" b="1" i="0" spc="100" baseline="0">
                <a:solidFill>
                  <a:schemeClr val="bg2"/>
                </a:solidFill>
                <a:latin typeface="+mj-lt"/>
              </a:defRPr>
            </a:lvl1pPr>
          </a:lstStyle>
          <a:p>
            <a:endParaRPr lang="en-US"/>
          </a:p>
        </p:txBody>
      </p:sp>
      <p:sp>
        <p:nvSpPr>
          <p:cNvPr id="6" name="Text Placeholder 5">
            <a:extLst>
              <a:ext uri="{FF2B5EF4-FFF2-40B4-BE49-F238E27FC236}">
                <a16:creationId xmlns:a16="http://schemas.microsoft.com/office/drawing/2014/main" id="{76EF78BC-B968-8032-7043-A7E1BBC4F60E}"/>
              </a:ext>
            </a:extLst>
          </p:cNvPr>
          <p:cNvSpPr>
            <a:spLocks noGrp="1"/>
          </p:cNvSpPr>
          <p:nvPr>
            <p:ph type="body" sz="quarter" idx="10"/>
          </p:nvPr>
        </p:nvSpPr>
        <p:spPr>
          <a:xfrm>
            <a:off x="2157413" y="1714500"/>
            <a:ext cx="4151312" cy="450850"/>
          </a:xfrm>
        </p:spPr>
        <p:txBody>
          <a:bodyPr/>
          <a:lstStyle>
            <a:lvl1pPr marL="0" indent="0">
              <a:buNone/>
              <a:defRPr b="1">
                <a:solidFill>
                  <a:schemeClr val="bg2"/>
                </a:solidFill>
              </a:defRPr>
            </a:lvl1pPr>
            <a:lvl2pPr marL="402336" indent="0">
              <a:buNone/>
              <a:defRPr/>
            </a:lvl2pPr>
            <a:lvl3pPr marL="859536" indent="0">
              <a:buNone/>
              <a:defRPr/>
            </a:lvl3pPr>
            <a:lvl4pPr marL="1316736" indent="0">
              <a:buNone/>
              <a:defRPr/>
            </a:lvl4pPr>
            <a:lvl5pPr marL="1773936" indent="0">
              <a:buNone/>
              <a:defRPr/>
            </a:lvl5pPr>
          </a:lstStyle>
          <a:p>
            <a:pPr lvl="0"/>
            <a:endParaRPr lang="en-US"/>
          </a:p>
        </p:txBody>
      </p:sp>
      <p:cxnSp>
        <p:nvCxnSpPr>
          <p:cNvPr id="8" name="Straight Connector 7">
            <a:extLst>
              <a:ext uri="{FF2B5EF4-FFF2-40B4-BE49-F238E27FC236}">
                <a16:creationId xmlns:a16="http://schemas.microsoft.com/office/drawing/2014/main" id="{75F6FCE6-AEFB-959D-BE37-9C87361C15EF}"/>
              </a:ext>
            </a:extLst>
          </p:cNvPr>
          <p:cNvCxnSpPr>
            <a:cxnSpLocks/>
          </p:cNvCxnSpPr>
          <p:nvPr userDrawn="1"/>
        </p:nvCxnSpPr>
        <p:spPr>
          <a:xfrm>
            <a:off x="2197100" y="3149600"/>
            <a:ext cx="8229600" cy="0"/>
          </a:xfrm>
          <a:prstGeom prst="line">
            <a:avLst/>
          </a:prstGeom>
          <a:ln w="127000" cap="sq"/>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EAA72DD9-75A1-69EA-014D-3176EC5F181A}"/>
              </a:ext>
            </a:extLst>
          </p:cNvPr>
          <p:cNvSpPr>
            <a:spLocks noGrp="1"/>
          </p:cNvSpPr>
          <p:nvPr>
            <p:ph type="body" sz="quarter" idx="11"/>
          </p:nvPr>
        </p:nvSpPr>
        <p:spPr>
          <a:xfrm>
            <a:off x="7937500" y="3590925"/>
            <a:ext cx="2489200" cy="333372"/>
          </a:xfrm>
        </p:spPr>
        <p:txBody>
          <a:bodyPr>
            <a:noAutofit/>
          </a:bodyPr>
          <a:lstStyle>
            <a:lvl1pPr marL="0" indent="0" algn="r">
              <a:buNone/>
              <a:defRPr sz="2400" b="1">
                <a:solidFill>
                  <a:schemeClr val="bg1"/>
                </a:solidFill>
              </a:defRPr>
            </a:lvl1pPr>
          </a:lstStyle>
          <a:p>
            <a:pPr lvl="0"/>
            <a:endParaRPr lang="en-US"/>
          </a:p>
        </p:txBody>
      </p:sp>
      <p:pic>
        <p:nvPicPr>
          <p:cNvPr id="17" name="Graphic 16">
            <a:extLst>
              <a:ext uri="{FF2B5EF4-FFF2-40B4-BE49-F238E27FC236}">
                <a16:creationId xmlns:a16="http://schemas.microsoft.com/office/drawing/2014/main" id="{6E04195D-834A-996C-8D6B-D46158C43D4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960383" y="4402530"/>
            <a:ext cx="2030941" cy="1726885"/>
          </a:xfrm>
          <a:prstGeom prst="rect">
            <a:avLst/>
          </a:prstGeom>
        </p:spPr>
      </p:pic>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Plain Text + Imag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304800" y="430529"/>
            <a:ext cx="5486400" cy="3291840"/>
          </a:xfrm>
          <a:prstGeom prst="rect">
            <a:avLst/>
          </a:prstGeom>
        </p:spPr>
        <p:txBody>
          <a:bodyPr lIns="0" tIns="0" rIns="0" bIns="0" anchor="b">
            <a:noAutofit/>
          </a:bodyPr>
          <a:lstStyle>
            <a:lvl1pPr algn="l">
              <a:lnSpc>
                <a:spcPct val="80000"/>
              </a:lnSpc>
              <a:defRPr sz="6000" b="1" i="0" spc="100" baseline="0">
                <a:solidFill>
                  <a:schemeClr val="bg2"/>
                </a:solidFill>
                <a:latin typeface="+mj-lt"/>
              </a:defRPr>
            </a:lvl1pPr>
          </a:lstStyle>
          <a:p>
            <a:r>
              <a:rPr lang="en-US"/>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6400800" y="-11113"/>
            <a:ext cx="5791200" cy="6880226"/>
          </a:xfrm>
        </p:spPr>
        <p:txBody>
          <a:bodyPr>
            <a:normAutofit/>
          </a:bodyPr>
          <a:lstStyle>
            <a:lvl1pPr marL="0" indent="0" algn="ctr">
              <a:buNone/>
              <a:defRPr sz="2000"/>
            </a:lvl1pPr>
          </a:lstStyle>
          <a:p>
            <a:r>
              <a:rPr lang="en-US"/>
              <a:t>Click icon to add picture</a:t>
            </a:r>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304800" y="4568602"/>
            <a:ext cx="5486400" cy="1645920"/>
          </a:xfrm>
        </p:spPr>
        <p:txBody>
          <a:bodyPr lIns="0" tIns="0" rIns="0" bIns="0">
            <a:noAutofit/>
          </a:bodyPr>
          <a:lstStyle>
            <a:lvl1pPr marL="0" indent="0">
              <a:buNone/>
              <a:defRPr sz="2400" b="1" i="0">
                <a:solidFill>
                  <a:schemeClr val="tx2">
                    <a:lumMod val="50000"/>
                  </a:schemeClr>
                </a:solidFill>
                <a:latin typeface="+mn-lt"/>
              </a:defRPr>
            </a:lvl1pPr>
            <a:lvl2pPr>
              <a:defRPr sz="4000"/>
            </a:lvl2pPr>
            <a:lvl3pPr>
              <a:defRPr sz="4000"/>
            </a:lvl3pPr>
            <a:lvl4pPr>
              <a:defRPr sz="4000"/>
            </a:lvl4pPr>
            <a:lvl5pPr>
              <a:defRPr sz="4000"/>
            </a:lvl5pPr>
          </a:lstStyle>
          <a:p>
            <a:pPr lvl="0"/>
            <a:r>
              <a:rPr lang="en-US"/>
              <a:t>Click to add text</a:t>
            </a:r>
          </a:p>
        </p:txBody>
      </p:sp>
      <p:cxnSp>
        <p:nvCxnSpPr>
          <p:cNvPr id="4" name="Straight Connector 3">
            <a:extLst>
              <a:ext uri="{FF2B5EF4-FFF2-40B4-BE49-F238E27FC236}">
                <a16:creationId xmlns:a16="http://schemas.microsoft.com/office/drawing/2014/main" id="{81FD9068-2A43-F3B8-ACAE-702A24EC7422}"/>
              </a:ext>
            </a:extLst>
          </p:cNvPr>
          <p:cNvCxnSpPr>
            <a:cxnSpLocks/>
          </p:cNvCxnSpPr>
          <p:nvPr userDrawn="1"/>
        </p:nvCxnSpPr>
        <p:spPr>
          <a:xfrm>
            <a:off x="304800" y="4092280"/>
            <a:ext cx="5024016" cy="0"/>
          </a:xfrm>
          <a:prstGeom prst="line">
            <a:avLst/>
          </a:prstGeom>
          <a:ln w="127000" cap="sq"/>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33480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 1 Text">
    <p:bg>
      <p:bgPr>
        <a:solidFill>
          <a:schemeClr val="tx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cap="sq">
            <a:solidFill>
              <a:schemeClr val="accent1"/>
            </a:solidFill>
          </a:ln>
        </p:spPr>
        <p:style>
          <a:lnRef idx="1">
            <a:schemeClr val="dk1"/>
          </a:lnRef>
          <a:fillRef idx="0">
            <a:schemeClr val="dk1"/>
          </a:fillRef>
          <a:effectRef idx="0">
            <a:schemeClr val="dk1"/>
          </a:effectRef>
          <a:fontRef idx="minor">
            <a:schemeClr val="tx1"/>
          </a:fontRef>
        </p:style>
      </p:cxnSp>
      <p:sp>
        <p:nvSpPr>
          <p:cNvPr id="2" name="Content Placeholder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a:noAutofit/>
          </a:bodyPr>
          <a:lstStyle>
            <a:lvl1pPr marL="283464" indent="-283464">
              <a:spcBef>
                <a:spcPts val="1800"/>
              </a:spcBef>
              <a:buFont typeface="Arial" panose="020B0604020202020204" pitchFamily="34" charset="0"/>
              <a:buChar char="•"/>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pic>
        <p:nvPicPr>
          <p:cNvPr id="4" name="Graphic 3">
            <a:extLst>
              <a:ext uri="{FF2B5EF4-FFF2-40B4-BE49-F238E27FC236}">
                <a16:creationId xmlns:a16="http://schemas.microsoft.com/office/drawing/2014/main" id="{7C838710-B177-FA9D-6E9B-DD5C0F33399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
        <p:nvSpPr>
          <p:cNvPr id="3" name="Title 1">
            <a:extLst>
              <a:ext uri="{FF2B5EF4-FFF2-40B4-BE49-F238E27FC236}">
                <a16:creationId xmlns:a16="http://schemas.microsoft.com/office/drawing/2014/main" id="{85E6167B-F4CC-1A08-1E7C-7A2845B866FC}"/>
              </a:ext>
            </a:extLst>
          </p:cNvPr>
          <p:cNvSpPr>
            <a:spLocks noGrp="1"/>
          </p:cNvSpPr>
          <p:nvPr>
            <p:ph type="title" hasCustomPrompt="1"/>
          </p:nvPr>
        </p:nvSpPr>
        <p:spPr>
          <a:xfrm>
            <a:off x="594360" y="278129"/>
            <a:ext cx="9116799" cy="1494596"/>
          </a:xfrm>
          <a:prstGeom prst="rect">
            <a:avLst/>
          </a:prstGeom>
        </p:spPr>
        <p:txBody>
          <a:bodyPr lIns="0" tIns="0" rIns="0" bIns="0" anchor="b" anchorCtr="0">
            <a:noAutofit/>
          </a:bodyPr>
          <a:lstStyle>
            <a:lvl1pPr>
              <a:defRPr sz="4400" b="1" i="0">
                <a:solidFill>
                  <a:schemeClr val="bg2"/>
                </a:solidFill>
                <a:latin typeface="+mj-lt"/>
              </a:defRPr>
            </a:lvl1pPr>
          </a:lstStyle>
          <a:p>
            <a:r>
              <a:rPr lang="en-US"/>
              <a:t>Click to add title </a:t>
            </a: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le + 2 Text">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116799" cy="1494596"/>
          </a:xfrm>
          <a:prstGeom prst="rect">
            <a:avLst/>
          </a:prstGeom>
        </p:spPr>
        <p:txBody>
          <a:bodyPr lIns="0" tIns="0" rIns="0" bIns="0" anchor="b" anchorCtr="0">
            <a:noAutofit/>
          </a:bodyPr>
          <a:lstStyle>
            <a:lvl1pPr>
              <a:defRPr sz="4400" b="1" i="0">
                <a:solidFill>
                  <a:schemeClr val="bg2"/>
                </a:solidFill>
                <a:latin typeface="+mj-lt"/>
              </a:defRPr>
            </a:lvl1pPr>
          </a:lstStyle>
          <a:p>
            <a:r>
              <a:rPr lang="en-US"/>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a:no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a:no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cap="sq">
            <a:solidFill>
              <a:schemeClr val="accent1"/>
            </a:solidFill>
          </a:ln>
        </p:spPr>
        <p:style>
          <a:lnRef idx="1">
            <a:schemeClr val="dk1"/>
          </a:lnRef>
          <a:fillRef idx="0">
            <a:schemeClr val="dk1"/>
          </a:fillRef>
          <a:effectRef idx="0">
            <a:schemeClr val="dk1"/>
          </a:effectRef>
          <a:fontRef idx="minor">
            <a:schemeClr val="tx1"/>
          </a:fontRef>
        </p:style>
      </p:cxnSp>
      <p:pic>
        <p:nvPicPr>
          <p:cNvPr id="6" name="Graphic 5">
            <a:extLst>
              <a:ext uri="{FF2B5EF4-FFF2-40B4-BE49-F238E27FC236}">
                <a16:creationId xmlns:a16="http://schemas.microsoft.com/office/drawing/2014/main" id="{859AF79F-2402-70E2-58F0-77270648A79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3 Text + Icons">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116799" cy="1494596"/>
          </a:xfrm>
          <a:prstGeom prst="rect">
            <a:avLst/>
          </a:prstGeom>
        </p:spPr>
        <p:txBody>
          <a:bodyPr lIns="0" tIns="0" rIns="0" bIns="0" anchor="b" anchorCtr="0">
            <a:noAutofit/>
          </a:bodyPr>
          <a:lstStyle>
            <a:lvl1pPr>
              <a:defRPr sz="4400" b="1" i="0">
                <a:solidFill>
                  <a:schemeClr val="bg2"/>
                </a:solidFill>
                <a:latin typeface="+mj-lt"/>
              </a:defRPr>
            </a:lvl1pPr>
          </a:lstStyle>
          <a:p>
            <a:r>
              <a:rPr lang="en-US"/>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1" y="3668761"/>
            <a:ext cx="3435722" cy="2022797"/>
          </a:xfrm>
        </p:spPr>
        <p:txBody>
          <a:bodyPr lIns="0" tIns="45720" rIns="0" bIns="0">
            <a:no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a:t>Click to add content</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4378139" y="3668761"/>
            <a:ext cx="3435722" cy="2022797"/>
          </a:xfrm>
        </p:spPr>
        <p:txBody>
          <a:bodyPr lIns="0" tIns="45720" rIns="0" bIns="0">
            <a:no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a:t>Click to add content</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cap="sq">
            <a:solidFill>
              <a:schemeClr val="accent1"/>
            </a:solidFill>
          </a:ln>
        </p:spPr>
        <p:style>
          <a:lnRef idx="1">
            <a:schemeClr val="dk1"/>
          </a:lnRef>
          <a:fillRef idx="0">
            <a:schemeClr val="dk1"/>
          </a:fillRef>
          <a:effectRef idx="0">
            <a:schemeClr val="dk1"/>
          </a:effectRef>
          <a:fontRef idx="minor">
            <a:schemeClr val="tx1"/>
          </a:fontRef>
        </p:style>
      </p:cxnSp>
      <p:pic>
        <p:nvPicPr>
          <p:cNvPr id="6" name="Graphic 5">
            <a:extLst>
              <a:ext uri="{FF2B5EF4-FFF2-40B4-BE49-F238E27FC236}">
                <a16:creationId xmlns:a16="http://schemas.microsoft.com/office/drawing/2014/main" id="{859AF79F-2402-70E2-58F0-77270648A79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
        <p:nvSpPr>
          <p:cNvPr id="5" name="Content Placeholder 5">
            <a:extLst>
              <a:ext uri="{FF2B5EF4-FFF2-40B4-BE49-F238E27FC236}">
                <a16:creationId xmlns:a16="http://schemas.microsoft.com/office/drawing/2014/main" id="{4B354EAD-C0DC-3DBA-1EC1-1C227C1D9F72}"/>
              </a:ext>
            </a:extLst>
          </p:cNvPr>
          <p:cNvSpPr>
            <a:spLocks noGrp="1"/>
          </p:cNvSpPr>
          <p:nvPr>
            <p:ph sz="quarter" idx="17" hasCustomPrompt="1"/>
          </p:nvPr>
        </p:nvSpPr>
        <p:spPr>
          <a:xfrm>
            <a:off x="8161917" y="3668761"/>
            <a:ext cx="3435722" cy="2022797"/>
          </a:xfrm>
        </p:spPr>
        <p:txBody>
          <a:bodyPr lIns="0" tIns="45720" rIns="0" bIns="0">
            <a:no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a:t>Click to add content</a:t>
            </a:r>
          </a:p>
        </p:txBody>
      </p:sp>
      <p:sp>
        <p:nvSpPr>
          <p:cNvPr id="10" name="Content Placeholder 9">
            <a:extLst>
              <a:ext uri="{FF2B5EF4-FFF2-40B4-BE49-F238E27FC236}">
                <a16:creationId xmlns:a16="http://schemas.microsoft.com/office/drawing/2014/main" id="{0FE69E01-B951-5EF8-906A-86DEFEF950CA}"/>
              </a:ext>
            </a:extLst>
          </p:cNvPr>
          <p:cNvSpPr>
            <a:spLocks noGrp="1"/>
          </p:cNvSpPr>
          <p:nvPr>
            <p:ph sz="quarter" idx="18"/>
          </p:nvPr>
        </p:nvSpPr>
        <p:spPr>
          <a:xfrm>
            <a:off x="594360" y="2433947"/>
            <a:ext cx="914400" cy="914400"/>
          </a:xfrm>
        </p:spPr>
        <p:txBody>
          <a:bodyPr>
            <a:normAutofit/>
          </a:bodyPr>
          <a:lstStyle>
            <a:lvl1pPr marL="0" indent="0">
              <a:buNone/>
              <a:defRPr sz="2000"/>
            </a:lvl1pPr>
          </a:lstStyle>
          <a:p>
            <a:pPr lvl="0"/>
            <a:endParaRPr lang="en-US"/>
          </a:p>
        </p:txBody>
      </p:sp>
      <p:sp>
        <p:nvSpPr>
          <p:cNvPr id="11" name="Content Placeholder 9">
            <a:extLst>
              <a:ext uri="{FF2B5EF4-FFF2-40B4-BE49-F238E27FC236}">
                <a16:creationId xmlns:a16="http://schemas.microsoft.com/office/drawing/2014/main" id="{B8ADF6EB-43F8-2002-A3BB-282757234684}"/>
              </a:ext>
            </a:extLst>
          </p:cNvPr>
          <p:cNvSpPr>
            <a:spLocks noGrp="1"/>
          </p:cNvSpPr>
          <p:nvPr>
            <p:ph sz="quarter" idx="19"/>
          </p:nvPr>
        </p:nvSpPr>
        <p:spPr>
          <a:xfrm>
            <a:off x="4378139" y="2559540"/>
            <a:ext cx="914400" cy="914400"/>
          </a:xfrm>
        </p:spPr>
        <p:txBody>
          <a:bodyPr>
            <a:normAutofit/>
          </a:bodyPr>
          <a:lstStyle>
            <a:lvl1pPr marL="0" indent="0">
              <a:buNone/>
              <a:defRPr sz="2000"/>
            </a:lvl1pPr>
          </a:lstStyle>
          <a:p>
            <a:pPr lvl="0"/>
            <a:endParaRPr lang="en-US"/>
          </a:p>
        </p:txBody>
      </p:sp>
      <p:sp>
        <p:nvSpPr>
          <p:cNvPr id="12" name="Content Placeholder 9">
            <a:extLst>
              <a:ext uri="{FF2B5EF4-FFF2-40B4-BE49-F238E27FC236}">
                <a16:creationId xmlns:a16="http://schemas.microsoft.com/office/drawing/2014/main" id="{59F96AE7-80E3-AB65-3645-6454943A0D53}"/>
              </a:ext>
            </a:extLst>
          </p:cNvPr>
          <p:cNvSpPr>
            <a:spLocks noGrp="1"/>
          </p:cNvSpPr>
          <p:nvPr>
            <p:ph sz="quarter" idx="20"/>
          </p:nvPr>
        </p:nvSpPr>
        <p:spPr>
          <a:xfrm>
            <a:off x="8161917" y="2559540"/>
            <a:ext cx="914400" cy="91440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1423815852"/>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4 Text + Icons">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116799" cy="1494596"/>
          </a:xfrm>
          <a:prstGeom prst="rect">
            <a:avLst/>
          </a:prstGeom>
        </p:spPr>
        <p:txBody>
          <a:bodyPr lIns="0" tIns="0" rIns="0" bIns="0" anchor="b" anchorCtr="0">
            <a:noAutofit/>
          </a:bodyPr>
          <a:lstStyle>
            <a:lvl1pPr>
              <a:defRPr sz="4400" b="1" i="0">
                <a:solidFill>
                  <a:schemeClr val="bg2"/>
                </a:solidFill>
                <a:latin typeface="+mj-lt"/>
              </a:defRPr>
            </a:lvl1pPr>
          </a:lstStyle>
          <a:p>
            <a:r>
              <a:rPr lang="en-US"/>
              <a:t>Click to add title </a:t>
            </a:r>
          </a:p>
        </p:txBody>
      </p:sp>
      <p:sp>
        <p:nvSpPr>
          <p:cNvPr id="2" name="Content Placeholder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3668761"/>
            <a:ext cx="2309313" cy="2022797"/>
          </a:xfrm>
        </p:spPr>
        <p:txBody>
          <a:bodyPr lIns="0" tIns="45720" rIns="0" bIns="0">
            <a:no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9436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a:t>Click to add content</a:t>
            </a:r>
          </a:p>
        </p:txBody>
      </p:sp>
      <p:sp>
        <p:nvSpPr>
          <p:cNvPr id="3" name="Content Placeholder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3449973" y="3668761"/>
            <a:ext cx="2309313" cy="2022797"/>
          </a:xfrm>
        </p:spPr>
        <p:txBody>
          <a:bodyPr lIns="0" tIns="45720" rIns="0" bIns="0">
            <a:no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a:t>Click to add content</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cap="sq">
            <a:solidFill>
              <a:schemeClr val="accent1"/>
            </a:solidFill>
          </a:ln>
        </p:spPr>
        <p:style>
          <a:lnRef idx="1">
            <a:schemeClr val="dk1"/>
          </a:lnRef>
          <a:fillRef idx="0">
            <a:schemeClr val="dk1"/>
          </a:fillRef>
          <a:effectRef idx="0">
            <a:schemeClr val="dk1"/>
          </a:effectRef>
          <a:fontRef idx="minor">
            <a:schemeClr val="tx1"/>
          </a:fontRef>
        </p:style>
      </p:cxnSp>
      <p:pic>
        <p:nvPicPr>
          <p:cNvPr id="6" name="Graphic 5">
            <a:extLst>
              <a:ext uri="{FF2B5EF4-FFF2-40B4-BE49-F238E27FC236}">
                <a16:creationId xmlns:a16="http://schemas.microsoft.com/office/drawing/2014/main" id="{859AF79F-2402-70E2-58F0-77270648A795}"/>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
        <p:nvSpPr>
          <p:cNvPr id="5" name="Content Placeholder 5">
            <a:extLst>
              <a:ext uri="{FF2B5EF4-FFF2-40B4-BE49-F238E27FC236}">
                <a16:creationId xmlns:a16="http://schemas.microsoft.com/office/drawing/2014/main" id="{4B354EAD-C0DC-3DBA-1EC1-1C227C1D9F72}"/>
              </a:ext>
            </a:extLst>
          </p:cNvPr>
          <p:cNvSpPr>
            <a:spLocks noGrp="1"/>
          </p:cNvSpPr>
          <p:nvPr>
            <p:ph sz="quarter" idx="17" hasCustomPrompt="1"/>
          </p:nvPr>
        </p:nvSpPr>
        <p:spPr>
          <a:xfrm>
            <a:off x="6305586" y="3668761"/>
            <a:ext cx="2309313" cy="2022797"/>
          </a:xfrm>
        </p:spPr>
        <p:txBody>
          <a:bodyPr lIns="0" tIns="45720" rIns="0" bIns="0">
            <a:no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a:t>Click to add content</a:t>
            </a:r>
          </a:p>
        </p:txBody>
      </p:sp>
      <p:sp>
        <p:nvSpPr>
          <p:cNvPr id="10" name="Content Placeholder 9">
            <a:extLst>
              <a:ext uri="{FF2B5EF4-FFF2-40B4-BE49-F238E27FC236}">
                <a16:creationId xmlns:a16="http://schemas.microsoft.com/office/drawing/2014/main" id="{0FE69E01-B951-5EF8-906A-86DEFEF950CA}"/>
              </a:ext>
            </a:extLst>
          </p:cNvPr>
          <p:cNvSpPr>
            <a:spLocks noGrp="1"/>
          </p:cNvSpPr>
          <p:nvPr>
            <p:ph sz="quarter" idx="18"/>
          </p:nvPr>
        </p:nvSpPr>
        <p:spPr>
          <a:xfrm>
            <a:off x="594360" y="2433947"/>
            <a:ext cx="914400" cy="914400"/>
          </a:xfrm>
        </p:spPr>
        <p:txBody>
          <a:bodyPr>
            <a:normAutofit/>
          </a:bodyPr>
          <a:lstStyle>
            <a:lvl1pPr marL="0" indent="0">
              <a:buNone/>
              <a:defRPr sz="2000"/>
            </a:lvl1pPr>
          </a:lstStyle>
          <a:p>
            <a:pPr lvl="0"/>
            <a:endParaRPr lang="en-US"/>
          </a:p>
        </p:txBody>
      </p:sp>
      <p:sp>
        <p:nvSpPr>
          <p:cNvPr id="11" name="Content Placeholder 9">
            <a:extLst>
              <a:ext uri="{FF2B5EF4-FFF2-40B4-BE49-F238E27FC236}">
                <a16:creationId xmlns:a16="http://schemas.microsoft.com/office/drawing/2014/main" id="{B8ADF6EB-43F8-2002-A3BB-282757234684}"/>
              </a:ext>
            </a:extLst>
          </p:cNvPr>
          <p:cNvSpPr>
            <a:spLocks noGrp="1"/>
          </p:cNvSpPr>
          <p:nvPr>
            <p:ph sz="quarter" idx="19"/>
          </p:nvPr>
        </p:nvSpPr>
        <p:spPr>
          <a:xfrm>
            <a:off x="3449972" y="2559540"/>
            <a:ext cx="914400" cy="914400"/>
          </a:xfrm>
        </p:spPr>
        <p:txBody>
          <a:bodyPr>
            <a:normAutofit/>
          </a:bodyPr>
          <a:lstStyle>
            <a:lvl1pPr marL="0" indent="0">
              <a:buNone/>
              <a:defRPr sz="2000"/>
            </a:lvl1pPr>
          </a:lstStyle>
          <a:p>
            <a:pPr lvl="0"/>
            <a:endParaRPr lang="en-US"/>
          </a:p>
        </p:txBody>
      </p:sp>
      <p:sp>
        <p:nvSpPr>
          <p:cNvPr id="12" name="Content Placeholder 9">
            <a:extLst>
              <a:ext uri="{FF2B5EF4-FFF2-40B4-BE49-F238E27FC236}">
                <a16:creationId xmlns:a16="http://schemas.microsoft.com/office/drawing/2014/main" id="{59F96AE7-80E3-AB65-3645-6454943A0D53}"/>
              </a:ext>
            </a:extLst>
          </p:cNvPr>
          <p:cNvSpPr>
            <a:spLocks noGrp="1"/>
          </p:cNvSpPr>
          <p:nvPr>
            <p:ph sz="quarter" idx="20"/>
          </p:nvPr>
        </p:nvSpPr>
        <p:spPr>
          <a:xfrm>
            <a:off x="6305585" y="2559540"/>
            <a:ext cx="914400" cy="914400"/>
          </a:xfrm>
        </p:spPr>
        <p:txBody>
          <a:bodyPr>
            <a:normAutofit/>
          </a:bodyPr>
          <a:lstStyle>
            <a:lvl1pPr marL="0" indent="0">
              <a:buNone/>
              <a:defRPr sz="2000"/>
            </a:lvl1pPr>
          </a:lstStyle>
          <a:p>
            <a:pPr lvl="0"/>
            <a:endParaRPr lang="en-US"/>
          </a:p>
        </p:txBody>
      </p:sp>
      <p:sp>
        <p:nvSpPr>
          <p:cNvPr id="7" name="Content Placeholder 5">
            <a:extLst>
              <a:ext uri="{FF2B5EF4-FFF2-40B4-BE49-F238E27FC236}">
                <a16:creationId xmlns:a16="http://schemas.microsoft.com/office/drawing/2014/main" id="{A508AD7D-68EB-BDAC-1525-194D46FFBB15}"/>
              </a:ext>
            </a:extLst>
          </p:cNvPr>
          <p:cNvSpPr>
            <a:spLocks noGrp="1"/>
          </p:cNvSpPr>
          <p:nvPr>
            <p:ph sz="quarter" idx="21" hasCustomPrompt="1"/>
          </p:nvPr>
        </p:nvSpPr>
        <p:spPr>
          <a:xfrm>
            <a:off x="9161198" y="3668761"/>
            <a:ext cx="2309313" cy="2022797"/>
          </a:xfrm>
        </p:spPr>
        <p:txBody>
          <a:bodyPr lIns="0" tIns="45720" rIns="0" bIns="0">
            <a:noAutofit/>
          </a:bodyPr>
          <a:lstStyle>
            <a:lvl1pPr marL="0" indent="0">
              <a:spcBef>
                <a:spcPts val="1800"/>
              </a:spcBef>
              <a:buFont typeface="Arial" panose="020B0604020202020204" pitchFamily="34" charset="0"/>
              <a:buNone/>
              <a:defRPr sz="2000"/>
            </a:lvl1pPr>
            <a:lvl2pPr marL="283464" indent="-283464">
              <a:spcBef>
                <a:spcPts val="1800"/>
              </a:spcBef>
              <a:defRPr sz="2000"/>
            </a:lvl2pPr>
            <a:lvl3pPr marL="548640" indent="-283464">
              <a:spcBef>
                <a:spcPts val="1800"/>
              </a:spcBef>
              <a:defRPr sz="2000"/>
            </a:lvl3pPr>
            <a:lvl4pPr marL="822960" indent="-283464">
              <a:spcBef>
                <a:spcPts val="1800"/>
              </a:spcBef>
              <a:defRPr sz="2000"/>
            </a:lvl4pPr>
            <a:lvl5pPr marL="1005840" indent="-283464">
              <a:spcBef>
                <a:spcPts val="1800"/>
              </a:spcBef>
              <a:defRPr sz="2000"/>
            </a:lvl5pPr>
          </a:lstStyle>
          <a:p>
            <a:pPr lvl="0"/>
            <a:r>
              <a:rPr lang="en-US"/>
              <a:t>Click to add content</a:t>
            </a:r>
          </a:p>
        </p:txBody>
      </p:sp>
      <p:sp>
        <p:nvSpPr>
          <p:cNvPr id="8" name="Content Placeholder 9">
            <a:extLst>
              <a:ext uri="{FF2B5EF4-FFF2-40B4-BE49-F238E27FC236}">
                <a16:creationId xmlns:a16="http://schemas.microsoft.com/office/drawing/2014/main" id="{B7772684-DA08-9935-FA61-B80C8B45568B}"/>
              </a:ext>
            </a:extLst>
          </p:cNvPr>
          <p:cNvSpPr>
            <a:spLocks noGrp="1"/>
          </p:cNvSpPr>
          <p:nvPr>
            <p:ph sz="quarter" idx="22"/>
          </p:nvPr>
        </p:nvSpPr>
        <p:spPr>
          <a:xfrm>
            <a:off x="9161198" y="2559540"/>
            <a:ext cx="914400" cy="914400"/>
          </a:xfrm>
        </p:spPr>
        <p:txBody>
          <a:bodyPr>
            <a:normAutofit/>
          </a:bodyPr>
          <a:lstStyle>
            <a:lvl1pPr marL="0" indent="0">
              <a:buNone/>
              <a:defRPr sz="2000"/>
            </a:lvl1pPr>
          </a:lstStyle>
          <a:p>
            <a:pPr lvl="0"/>
            <a:endParaRPr lang="en-US"/>
          </a:p>
        </p:txBody>
      </p:sp>
    </p:spTree>
    <p:extLst>
      <p:ext uri="{BB962C8B-B14F-4D97-AF65-F5344CB8AC3E}">
        <p14:creationId xmlns:p14="http://schemas.microsoft.com/office/powerpoint/2010/main" val="2044272882"/>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1 long object">
    <p:bg>
      <p:bgPr>
        <a:solidFill>
          <a:schemeClr val="tx1"/>
        </a:solid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p:nvPr>
        </p:nvSpPr>
        <p:spPr>
          <a:xfrm>
            <a:off x="595522" y="2676525"/>
            <a:ext cx="10747667" cy="3597470"/>
          </a:xfrm>
        </p:spPr>
        <p:txBody>
          <a:bodyPr lIns="0">
            <a:norm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endParaRPr lang="en-US"/>
          </a:p>
        </p:txBody>
      </p:sp>
      <p:pic>
        <p:nvPicPr>
          <p:cNvPr id="2" name="Graphic 1">
            <a:extLst>
              <a:ext uri="{FF2B5EF4-FFF2-40B4-BE49-F238E27FC236}">
                <a16:creationId xmlns:a16="http://schemas.microsoft.com/office/drawing/2014/main" id="{6CF33046-4D30-30E4-F4FA-C9670A28785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
        <p:nvSpPr>
          <p:cNvPr id="3" name="Title 1">
            <a:extLst>
              <a:ext uri="{FF2B5EF4-FFF2-40B4-BE49-F238E27FC236}">
                <a16:creationId xmlns:a16="http://schemas.microsoft.com/office/drawing/2014/main" id="{448BC422-5549-16B8-0BD7-97AE280FD0BA}"/>
              </a:ext>
            </a:extLst>
          </p:cNvPr>
          <p:cNvSpPr>
            <a:spLocks noGrp="1"/>
          </p:cNvSpPr>
          <p:nvPr>
            <p:ph type="title" hasCustomPrompt="1"/>
          </p:nvPr>
        </p:nvSpPr>
        <p:spPr>
          <a:xfrm>
            <a:off x="594360" y="278129"/>
            <a:ext cx="9116799" cy="1494596"/>
          </a:xfrm>
          <a:prstGeom prst="rect">
            <a:avLst/>
          </a:prstGeom>
        </p:spPr>
        <p:txBody>
          <a:bodyPr lIns="0" tIns="0" rIns="0" bIns="0" anchor="b" anchorCtr="0">
            <a:noAutofit/>
          </a:bodyPr>
          <a:lstStyle>
            <a:lvl1pPr>
              <a:defRPr sz="4400" b="1" i="0">
                <a:solidFill>
                  <a:schemeClr val="bg2"/>
                </a:solidFill>
                <a:latin typeface="+mj-lt"/>
              </a:defRPr>
            </a:lvl1pPr>
          </a:lstStyle>
          <a:p>
            <a:r>
              <a:rPr lang="en-US"/>
              <a:t>Click to add title </a:t>
            </a:r>
          </a:p>
        </p:txBody>
      </p:sp>
      <p:cxnSp>
        <p:nvCxnSpPr>
          <p:cNvPr id="5" name="Straight Connector 4">
            <a:extLst>
              <a:ext uri="{FF2B5EF4-FFF2-40B4-BE49-F238E27FC236}">
                <a16:creationId xmlns:a16="http://schemas.microsoft.com/office/drawing/2014/main" id="{16219026-7FD9-902D-AA4D-E5DF7080F108}"/>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cap="sq">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Bottom + Object">
    <p:bg>
      <p:bgPr>
        <a:solidFill>
          <a:schemeClr val="tx1"/>
        </a:solidFill>
        <a:effectLst/>
      </p:bgPr>
    </p:bg>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p:nvPr>
        </p:nvSpPr>
        <p:spPr>
          <a:xfrm>
            <a:off x="603885" y="457201"/>
            <a:ext cx="10654666" cy="2305050"/>
          </a:xfrm>
        </p:spPr>
        <p:txBody>
          <a:bodyPr lIns="0" tIns="274320">
            <a:normAutofit/>
          </a:bodyPr>
          <a:lstStyle>
            <a:lvl1pPr marL="457200" indent="-457200">
              <a:spcBef>
                <a:spcPts val="1800"/>
              </a:spcBef>
              <a:buFont typeface="+mj-lt"/>
              <a:buAutoNum type="arabicPeriod"/>
              <a:defRPr sz="2000"/>
            </a:lvl1pPr>
            <a:lvl2pPr marL="914400" indent="-457200">
              <a:spcBef>
                <a:spcPts val="1800"/>
              </a:spcBef>
              <a:buFont typeface="+mj-lt"/>
              <a:buAutoNum type="alphaLcPeriod"/>
              <a:defRPr sz="2000"/>
            </a:lvl2pPr>
            <a:lvl3pPr marL="1371600" indent="-457200">
              <a:spcBef>
                <a:spcPts val="1800"/>
              </a:spcBef>
              <a:buFont typeface="+mj-lt"/>
              <a:buAutoNum type="arabicParenR"/>
              <a:defRPr sz="2000"/>
            </a:lvl3pPr>
            <a:lvl4pPr marL="1371600" indent="0">
              <a:spcBef>
                <a:spcPts val="1800"/>
              </a:spcBef>
              <a:buFont typeface="+mj-lt"/>
              <a:buNone/>
              <a:defRPr sz="2000"/>
            </a:lvl4pPr>
            <a:lvl5pPr marL="2286000" indent="-457200">
              <a:spcBef>
                <a:spcPts val="1800"/>
              </a:spcBef>
              <a:buFont typeface="+mj-lt"/>
              <a:buAutoNum type="arabicPeriod"/>
              <a:defRPr sz="2000"/>
            </a:lvl5pPr>
          </a:lstStyle>
          <a:p>
            <a:pPr lvl="3"/>
            <a:endParaRPr lang="en-US"/>
          </a:p>
        </p:txBody>
      </p:sp>
      <p:pic>
        <p:nvPicPr>
          <p:cNvPr id="3" name="Graphic 2">
            <a:extLst>
              <a:ext uri="{FF2B5EF4-FFF2-40B4-BE49-F238E27FC236}">
                <a16:creationId xmlns:a16="http://schemas.microsoft.com/office/drawing/2014/main" id="{6D637E71-3E1A-5D86-7F3E-B293C14769A3}"/>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
        <p:nvSpPr>
          <p:cNvPr id="5" name="Title 1">
            <a:extLst>
              <a:ext uri="{FF2B5EF4-FFF2-40B4-BE49-F238E27FC236}">
                <a16:creationId xmlns:a16="http://schemas.microsoft.com/office/drawing/2014/main" id="{29E87747-B6C9-3E5B-E075-160E462F82B8}"/>
              </a:ext>
            </a:extLst>
          </p:cNvPr>
          <p:cNvSpPr>
            <a:spLocks noGrp="1"/>
          </p:cNvSpPr>
          <p:nvPr>
            <p:ph type="title"/>
          </p:nvPr>
        </p:nvSpPr>
        <p:spPr>
          <a:xfrm>
            <a:off x="5973793" y="4089256"/>
            <a:ext cx="5583207" cy="1593507"/>
          </a:xfrm>
          <a:prstGeom prst="rect">
            <a:avLst/>
          </a:prstGeom>
        </p:spPr>
        <p:txBody>
          <a:bodyPr lIns="0" tIns="0" rIns="0" bIns="0" anchor="b" anchorCtr="0">
            <a:noAutofit/>
          </a:bodyPr>
          <a:lstStyle>
            <a:lvl1pPr>
              <a:defRPr sz="4400" b="1" i="0" spc="50" baseline="0">
                <a:solidFill>
                  <a:schemeClr val="bg2"/>
                </a:solidFill>
                <a:latin typeface="+mj-lt"/>
              </a:defRPr>
            </a:lvl1pPr>
          </a:lstStyle>
          <a:p>
            <a:endParaRPr lang="en-US"/>
          </a:p>
        </p:txBody>
      </p:sp>
      <p:cxnSp>
        <p:nvCxnSpPr>
          <p:cNvPr id="6" name="Straight Connector 5">
            <a:extLst>
              <a:ext uri="{FF2B5EF4-FFF2-40B4-BE49-F238E27FC236}">
                <a16:creationId xmlns:a16="http://schemas.microsoft.com/office/drawing/2014/main" id="{B1F8CBEA-2E48-002B-5E83-161C45360BB7}"/>
              </a:ext>
            </a:extLst>
          </p:cNvPr>
          <p:cNvCxnSpPr>
            <a:cxnSpLocks/>
          </p:cNvCxnSpPr>
          <p:nvPr userDrawn="1"/>
        </p:nvCxnSpPr>
        <p:spPr>
          <a:xfrm>
            <a:off x="5973791" y="5994400"/>
            <a:ext cx="5352226" cy="0"/>
          </a:xfrm>
          <a:prstGeom prst="line">
            <a:avLst/>
          </a:prstGeom>
          <a:ln w="127000" cap="sq">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Content and Picture Right">
    <p:bg>
      <p:bgPr>
        <a:solidFill>
          <a:schemeClr val="tx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6E4CEE21-ADAE-B194-AC70-C142F9D126AA}"/>
              </a:ext>
              <a:ext uri="{C183D7F6-B498-43B3-948B-1728B52AA6E4}">
                <adec:decorative xmlns:adec="http://schemas.microsoft.com/office/drawing/2017/decorative" val="1"/>
              </a:ext>
            </a:extLst>
          </p:cNvPr>
          <p:cNvCxnSpPr>
            <a:cxnSpLocks/>
          </p:cNvCxnSpPr>
          <p:nvPr userDrawn="1"/>
        </p:nvCxnSpPr>
        <p:spPr>
          <a:xfrm>
            <a:off x="594360" y="2997459"/>
            <a:ext cx="2921718" cy="0"/>
          </a:xfrm>
          <a:prstGeom prst="line">
            <a:avLst/>
          </a:prstGeom>
          <a:ln w="101600" cap="sq">
            <a:solidFill>
              <a:schemeClr val="accent1"/>
            </a:solidFill>
          </a:ln>
        </p:spPr>
        <p:style>
          <a:lnRef idx="1">
            <a:schemeClr val="dk1"/>
          </a:lnRef>
          <a:fillRef idx="0">
            <a:schemeClr val="dk1"/>
          </a:fillRef>
          <a:effectRef idx="0">
            <a:schemeClr val="dk1"/>
          </a:effectRef>
          <a:fontRef idx="minor">
            <a:schemeClr val="tx1"/>
          </a:fontRef>
        </p:style>
      </p:cxnSp>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anchor="b" anchorCtr="0">
            <a:noAutofit/>
          </a:bodyPr>
          <a:lstStyle>
            <a:lvl1pPr>
              <a:defRPr sz="4400" b="1" i="0">
                <a:solidFill>
                  <a:schemeClr val="bg2"/>
                </a:solidFill>
                <a:latin typeface="+mj-lt"/>
              </a:defRPr>
            </a:lvl1pPr>
          </a:lstStyle>
          <a:p>
            <a:r>
              <a:rPr lang="en-US"/>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a:no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a:normAutofit/>
          </a:bodyPr>
          <a:lstStyle>
            <a:lvl1pPr marL="0" indent="0" algn="ctr">
              <a:buNone/>
              <a:defRPr sz="2000">
                <a:solidFill>
                  <a:schemeClr val="bg1"/>
                </a:solidFill>
              </a:defRPr>
            </a:lvl1pPr>
          </a:lstStyle>
          <a:p>
            <a:r>
              <a:rPr lang="en-US"/>
              <a:t>Click icon to add picture</a:t>
            </a:r>
          </a:p>
        </p:txBody>
      </p:sp>
      <p:pic>
        <p:nvPicPr>
          <p:cNvPr id="2" name="Graphic 1">
            <a:extLst>
              <a:ext uri="{FF2B5EF4-FFF2-40B4-BE49-F238E27FC236}">
                <a16:creationId xmlns:a16="http://schemas.microsoft.com/office/drawing/2014/main" id="{D75036A2-5C60-0CAF-4B13-AF113A70E3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ent and Picture Left">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6631495" y="278129"/>
            <a:ext cx="5063490" cy="2354026"/>
          </a:xfrm>
          <a:prstGeom prst="rect">
            <a:avLst/>
          </a:prstGeom>
        </p:spPr>
        <p:txBody>
          <a:bodyPr lIns="0" tIns="0" rIns="0" bIns="0" anchor="b" anchorCtr="0">
            <a:noAutofit/>
          </a:bodyPr>
          <a:lstStyle>
            <a:lvl1pPr>
              <a:defRPr sz="4400" b="1" i="0">
                <a:solidFill>
                  <a:schemeClr val="bg2"/>
                </a:solidFill>
                <a:latin typeface="+mj-lt"/>
              </a:defRPr>
            </a:lvl1pPr>
          </a:lstStyle>
          <a:p>
            <a:r>
              <a:rPr lang="en-US"/>
              <a:t>Click to add title </a:t>
            </a:r>
          </a:p>
        </p:txBody>
      </p:sp>
      <p:sp>
        <p:nvSpPr>
          <p:cNvPr id="3" name="Content Placeholder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6650545" y="3279579"/>
            <a:ext cx="5044440" cy="2994415"/>
          </a:xfrm>
        </p:spPr>
        <p:txBody>
          <a:bodyPr lIns="0" tIns="228600" rIns="0" bIns="0">
            <a:noAutofit/>
          </a:bodyPr>
          <a:lstStyle>
            <a:lvl1pPr marL="0" indent="0">
              <a:spcBef>
                <a:spcPts val="1800"/>
              </a:spcBef>
              <a:buFont typeface="Arial" panose="020B0604020202020204" pitchFamily="34" charset="0"/>
              <a:buNone/>
              <a:defRPr sz="2000"/>
            </a:lvl1pPr>
            <a:lvl2pPr indent="-283464">
              <a:spcBef>
                <a:spcPts val="18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650545" y="2997459"/>
            <a:ext cx="2921718" cy="0"/>
          </a:xfrm>
          <a:prstGeom prst="line">
            <a:avLst/>
          </a:prstGeom>
          <a:ln w="101600" cap="sq">
            <a:solidFill>
              <a:schemeClr val="accent1"/>
            </a:solidFill>
          </a:ln>
        </p:spPr>
        <p:style>
          <a:lnRef idx="1">
            <a:schemeClr val="dk1"/>
          </a:lnRef>
          <a:fillRef idx="0">
            <a:schemeClr val="dk1"/>
          </a:fillRef>
          <a:effectRef idx="0">
            <a:schemeClr val="dk1"/>
          </a:effectRef>
          <a:fontRef idx="minor">
            <a:schemeClr val="tx1"/>
          </a:fontRef>
        </p:style>
      </p:cxnSp>
      <p:sp>
        <p:nvSpPr>
          <p:cNvPr id="12" name="Picture Placeholder 11">
            <a:extLst>
              <a:ext uri="{FF2B5EF4-FFF2-40B4-BE49-F238E27FC236}">
                <a16:creationId xmlns:a16="http://schemas.microsoft.com/office/drawing/2014/main" id="{4658637A-5D36-6127-19BC-C203E23FA49F}"/>
              </a:ext>
            </a:extLst>
          </p:cNvPr>
          <p:cNvSpPr>
            <a:spLocks noGrp="1"/>
          </p:cNvSpPr>
          <p:nvPr>
            <p:ph type="pic" sz="quarter" idx="15"/>
          </p:nvPr>
        </p:nvSpPr>
        <p:spPr>
          <a:xfrm>
            <a:off x="0" y="0"/>
            <a:ext cx="6118225" cy="6858000"/>
          </a:xfrm>
        </p:spPr>
        <p:txBody>
          <a:bodyPr>
            <a:normAutofit/>
          </a:bodyPr>
          <a:lstStyle>
            <a:lvl1pPr marL="0" indent="0" algn="ctr">
              <a:buNone/>
              <a:defRPr sz="2000">
                <a:solidFill>
                  <a:schemeClr val="bg1"/>
                </a:solidFill>
              </a:defRPr>
            </a:lvl1pPr>
          </a:lstStyle>
          <a:p>
            <a:r>
              <a:rPr lang="en-US"/>
              <a:t>Click icon to add picture</a:t>
            </a:r>
          </a:p>
        </p:txBody>
      </p:sp>
      <p:pic>
        <p:nvPicPr>
          <p:cNvPr id="2" name="Graphic 1">
            <a:extLst>
              <a:ext uri="{FF2B5EF4-FFF2-40B4-BE49-F238E27FC236}">
                <a16:creationId xmlns:a16="http://schemas.microsoft.com/office/drawing/2014/main" id="{D75036A2-5C60-0CAF-4B13-AF113A70E3B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Tree>
    <p:extLst>
      <p:ext uri="{BB962C8B-B14F-4D97-AF65-F5344CB8AC3E}">
        <p14:creationId xmlns:p14="http://schemas.microsoft.com/office/powerpoint/2010/main" val="2071728050"/>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Bottom + 2 Content">
    <p:bg>
      <p:bgPr>
        <a:solidFill>
          <a:schemeClr val="tx1"/>
        </a:solidFill>
        <a:effectLst/>
      </p:bgPr>
    </p:bg>
    <p:spTree>
      <p:nvGrpSpPr>
        <p:cNvPr id="1" name=""/>
        <p:cNvGrpSpPr/>
        <p:nvPr/>
      </p:nvGrpSpPr>
      <p:grpSpPr>
        <a:xfrm>
          <a:off x="0" y="0"/>
          <a:ext cx="0" cy="0"/>
          <a:chOff x="0" y="0"/>
          <a:chExt cx="0" cy="0"/>
        </a:xfrm>
      </p:grpSpPr>
      <p:sp>
        <p:nvSpPr>
          <p:cNvPr id="7" name="Content Placeholder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a:noAutofit/>
          </a:bodyPr>
          <a:lstStyle>
            <a:lvl1pPr marL="0" indent="0">
              <a:spcBef>
                <a:spcPts val="1800"/>
              </a:spcBef>
              <a:buFont typeface="Arial" panose="020B0604020202020204" pitchFamily="34" charset="0"/>
              <a:buNone/>
              <a:defRPr sz="2000"/>
            </a:lvl1pPr>
            <a:lvl2pPr marL="457200" indent="0">
              <a:spcBef>
                <a:spcPts val="1800"/>
              </a:spcBef>
              <a:buNone/>
              <a:defRPr sz="2000"/>
            </a:lvl2pPr>
            <a:lvl3pPr marL="914400" indent="0">
              <a:spcBef>
                <a:spcPts val="1800"/>
              </a:spcBef>
              <a:buNone/>
              <a:defRPr sz="2000"/>
            </a:lvl3pPr>
            <a:lvl4pPr marL="1371600" indent="0">
              <a:spcBef>
                <a:spcPts val="1800"/>
              </a:spcBef>
              <a:buNone/>
              <a:defRPr sz="2000"/>
            </a:lvl4pPr>
            <a:lvl5pPr marL="1828800" indent="0">
              <a:spcBef>
                <a:spcPts val="1800"/>
              </a:spcBef>
              <a:buNone/>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a:noAutofit/>
          </a:bodyPr>
          <a:lstStyle>
            <a:lvl1pPr marL="0" indent="0">
              <a:spcBef>
                <a:spcPts val="1800"/>
              </a:spcBef>
              <a:buNone/>
              <a:defRPr sz="2000"/>
            </a:lvl1pPr>
            <a:lvl2pPr>
              <a:spcBef>
                <a:spcPts val="600"/>
              </a:spcBef>
              <a:defRPr sz="2000"/>
            </a:lvl2pPr>
            <a:lvl3pPr>
              <a:spcBef>
                <a:spcPts val="1800"/>
              </a:spcBef>
              <a:defRPr sz="2000"/>
            </a:lvl3pPr>
            <a:lvl4pPr>
              <a:spcBef>
                <a:spcPts val="1800"/>
              </a:spcBef>
              <a:defRPr sz="2000"/>
            </a:lvl4pPr>
            <a:lvl5pPr>
              <a:spcBef>
                <a:spcPts val="1800"/>
              </a:spcBef>
              <a:defRPr sz="20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pic>
        <p:nvPicPr>
          <p:cNvPr id="2" name="Graphic 1">
            <a:extLst>
              <a:ext uri="{FF2B5EF4-FFF2-40B4-BE49-F238E27FC236}">
                <a16:creationId xmlns:a16="http://schemas.microsoft.com/office/drawing/2014/main" id="{BAC1A7FA-E017-0A8B-7050-7BB63287583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
        <p:nvSpPr>
          <p:cNvPr id="3" name="Title 1">
            <a:extLst>
              <a:ext uri="{FF2B5EF4-FFF2-40B4-BE49-F238E27FC236}">
                <a16:creationId xmlns:a16="http://schemas.microsoft.com/office/drawing/2014/main" id="{8C4EA598-E977-7621-F258-86366FCC43DF}"/>
              </a:ext>
            </a:extLst>
          </p:cNvPr>
          <p:cNvSpPr>
            <a:spLocks noGrp="1"/>
          </p:cNvSpPr>
          <p:nvPr>
            <p:ph type="title"/>
          </p:nvPr>
        </p:nvSpPr>
        <p:spPr>
          <a:xfrm>
            <a:off x="3670935" y="4133860"/>
            <a:ext cx="7886066" cy="1593507"/>
          </a:xfrm>
          <a:prstGeom prst="rect">
            <a:avLst/>
          </a:prstGeom>
        </p:spPr>
        <p:txBody>
          <a:bodyPr lIns="0" tIns="0" rIns="0" bIns="0" anchor="b" anchorCtr="0">
            <a:noAutofit/>
          </a:bodyPr>
          <a:lstStyle>
            <a:lvl1pPr>
              <a:defRPr sz="4400" b="1" i="0" spc="50" baseline="0">
                <a:solidFill>
                  <a:schemeClr val="bg2"/>
                </a:solidFill>
                <a:latin typeface="+mj-lt"/>
              </a:defRPr>
            </a:lvl1pPr>
          </a:lstStyle>
          <a:p>
            <a:endParaRPr lang="en-US"/>
          </a:p>
        </p:txBody>
      </p:sp>
      <p:cxnSp>
        <p:nvCxnSpPr>
          <p:cNvPr id="11" name="Straight Connector 10">
            <a:extLst>
              <a:ext uri="{FF2B5EF4-FFF2-40B4-BE49-F238E27FC236}">
                <a16:creationId xmlns:a16="http://schemas.microsoft.com/office/drawing/2014/main" id="{8F903E5C-ACE5-EC7E-40CA-6832A1E04074}"/>
              </a:ext>
            </a:extLst>
          </p:cNvPr>
          <p:cNvCxnSpPr>
            <a:cxnSpLocks/>
          </p:cNvCxnSpPr>
          <p:nvPr userDrawn="1"/>
        </p:nvCxnSpPr>
        <p:spPr>
          <a:xfrm>
            <a:off x="3766203" y="5994400"/>
            <a:ext cx="7559814" cy="0"/>
          </a:xfrm>
          <a:prstGeom prst="line">
            <a:avLst/>
          </a:prstGeom>
          <a:ln w="127000" cap="rnd">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C Cover + Image">
    <p:bg>
      <p:bgPr>
        <a:solidFill>
          <a:schemeClr val="tx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6C5320A5-6671-C5E3-ECA7-AE36470C7FAB}"/>
              </a:ext>
            </a:extLst>
          </p:cNvPr>
          <p:cNvSpPr>
            <a:spLocks noGrp="1"/>
          </p:cNvSpPr>
          <p:nvPr>
            <p:ph type="pic" sz="quarter" idx="12"/>
          </p:nvPr>
        </p:nvSpPr>
        <p:spPr>
          <a:xfrm>
            <a:off x="6825927" y="171354"/>
            <a:ext cx="5233610" cy="6510852"/>
          </a:xfrm>
          <a:custGeom>
            <a:avLst/>
            <a:gdLst>
              <a:gd name="connsiteX0" fmla="*/ 0 w 5187941"/>
              <a:gd name="connsiteY0" fmla="*/ 0 h 6491956"/>
              <a:gd name="connsiteX1" fmla="*/ 3271827 w 5187941"/>
              <a:gd name="connsiteY1" fmla="*/ 0 h 6491956"/>
              <a:gd name="connsiteX2" fmla="*/ 5187941 w 5187941"/>
              <a:gd name="connsiteY2" fmla="*/ 1916114 h 6491956"/>
              <a:gd name="connsiteX3" fmla="*/ 5187941 w 5187941"/>
              <a:gd name="connsiteY3" fmla="*/ 6491956 h 6491956"/>
              <a:gd name="connsiteX4" fmla="*/ 0 w 5187941"/>
              <a:gd name="connsiteY4" fmla="*/ 6491956 h 6491956"/>
              <a:gd name="connsiteX5" fmla="*/ 0 w 5187941"/>
              <a:gd name="connsiteY5" fmla="*/ 0 h 6491956"/>
              <a:gd name="connsiteX0" fmla="*/ 0 w 5218421"/>
              <a:gd name="connsiteY0" fmla="*/ 0 h 6491956"/>
              <a:gd name="connsiteX1" fmla="*/ 3271827 w 5218421"/>
              <a:gd name="connsiteY1" fmla="*/ 0 h 6491956"/>
              <a:gd name="connsiteX2" fmla="*/ 5218421 w 5218421"/>
              <a:gd name="connsiteY2" fmla="*/ 1519874 h 6491956"/>
              <a:gd name="connsiteX3" fmla="*/ 5187941 w 5218421"/>
              <a:gd name="connsiteY3" fmla="*/ 6491956 h 6491956"/>
              <a:gd name="connsiteX4" fmla="*/ 0 w 5218421"/>
              <a:gd name="connsiteY4" fmla="*/ 6491956 h 6491956"/>
              <a:gd name="connsiteX5" fmla="*/ 0 w 5218421"/>
              <a:gd name="connsiteY5" fmla="*/ 0 h 6491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8421" h="6491956">
                <a:moveTo>
                  <a:pt x="0" y="0"/>
                </a:moveTo>
                <a:lnTo>
                  <a:pt x="3271827" y="0"/>
                </a:lnTo>
                <a:lnTo>
                  <a:pt x="5218421" y="1519874"/>
                </a:lnTo>
                <a:lnTo>
                  <a:pt x="5187941" y="6491956"/>
                </a:lnTo>
                <a:lnTo>
                  <a:pt x="0" y="6491956"/>
                </a:lnTo>
                <a:lnTo>
                  <a:pt x="0" y="0"/>
                </a:lnTo>
                <a:close/>
              </a:path>
            </a:pathLst>
          </a:custGeom>
          <a:noFill/>
        </p:spPr>
        <p:txBody>
          <a:bodyPr/>
          <a:lstStyle>
            <a:lvl1pPr marL="0" indent="0">
              <a:buNone/>
              <a:defRPr/>
            </a:lvl1pPr>
          </a:lstStyle>
          <a:p>
            <a:endParaRPr lang="en-US"/>
          </a:p>
        </p:txBody>
      </p:sp>
      <p:pic>
        <p:nvPicPr>
          <p:cNvPr id="4" name="Graphic 3">
            <a:extLst>
              <a:ext uri="{FF2B5EF4-FFF2-40B4-BE49-F238E27FC236}">
                <a16:creationId xmlns:a16="http://schemas.microsoft.com/office/drawing/2014/main" id="{8A31C07A-DC42-B1B0-3A1A-30BEC56E68B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
        <p:nvSpPr>
          <p:cNvPr id="2" name="Title 1">
            <a:extLst>
              <a:ext uri="{FF2B5EF4-FFF2-40B4-BE49-F238E27FC236}">
                <a16:creationId xmlns:a16="http://schemas.microsoft.com/office/drawing/2014/main" id="{E3B6987D-0137-DE42-B76B-FF621E808D90}"/>
              </a:ext>
            </a:extLst>
          </p:cNvPr>
          <p:cNvSpPr>
            <a:spLocks noGrp="1"/>
          </p:cNvSpPr>
          <p:nvPr>
            <p:ph type="ctrTitle"/>
          </p:nvPr>
        </p:nvSpPr>
        <p:spPr>
          <a:xfrm>
            <a:off x="797891" y="1255096"/>
            <a:ext cx="5031409" cy="1602402"/>
          </a:xfrm>
          <a:prstGeom prst="rect">
            <a:avLst/>
          </a:prstGeom>
        </p:spPr>
        <p:txBody>
          <a:bodyPr lIns="0" tIns="0" rIns="0" bIns="0" anchor="b">
            <a:noAutofit/>
          </a:bodyPr>
          <a:lstStyle>
            <a:lvl1pPr algn="l">
              <a:lnSpc>
                <a:spcPct val="80000"/>
              </a:lnSpc>
              <a:defRPr sz="6000" b="1" i="0" spc="100" baseline="0">
                <a:solidFill>
                  <a:schemeClr val="bg2"/>
                </a:solidFill>
                <a:latin typeface="+mj-lt"/>
              </a:defRPr>
            </a:lvl1pPr>
          </a:lstStyle>
          <a:p>
            <a:endParaRPr lang="en-US"/>
          </a:p>
        </p:txBody>
      </p:sp>
      <p:sp>
        <p:nvSpPr>
          <p:cNvPr id="6" name="Text Placeholder 5">
            <a:extLst>
              <a:ext uri="{FF2B5EF4-FFF2-40B4-BE49-F238E27FC236}">
                <a16:creationId xmlns:a16="http://schemas.microsoft.com/office/drawing/2014/main" id="{76EF78BC-B968-8032-7043-A7E1BBC4F60E}"/>
              </a:ext>
            </a:extLst>
          </p:cNvPr>
          <p:cNvSpPr>
            <a:spLocks noGrp="1"/>
          </p:cNvSpPr>
          <p:nvPr>
            <p:ph type="body" sz="quarter" idx="10"/>
          </p:nvPr>
        </p:nvSpPr>
        <p:spPr>
          <a:xfrm>
            <a:off x="798513" y="728585"/>
            <a:ext cx="4151312" cy="450850"/>
          </a:xfrm>
        </p:spPr>
        <p:txBody>
          <a:bodyPr/>
          <a:lstStyle>
            <a:lvl1pPr marL="0" indent="0">
              <a:buNone/>
              <a:defRPr b="1">
                <a:solidFill>
                  <a:schemeClr val="bg2"/>
                </a:solidFill>
              </a:defRPr>
            </a:lvl1pPr>
            <a:lvl2pPr marL="402336" indent="0">
              <a:buNone/>
              <a:defRPr/>
            </a:lvl2pPr>
            <a:lvl3pPr marL="859536" indent="0">
              <a:buNone/>
              <a:defRPr/>
            </a:lvl3pPr>
            <a:lvl4pPr marL="1316736" indent="0">
              <a:buNone/>
              <a:defRPr/>
            </a:lvl4pPr>
            <a:lvl5pPr marL="1773936" indent="0">
              <a:buNone/>
              <a:defRPr/>
            </a:lvl5pPr>
          </a:lstStyle>
          <a:p>
            <a:pPr lvl="0"/>
            <a:endParaRPr lang="en-US"/>
          </a:p>
        </p:txBody>
      </p:sp>
      <p:cxnSp>
        <p:nvCxnSpPr>
          <p:cNvPr id="8" name="Straight Connector 7">
            <a:extLst>
              <a:ext uri="{FF2B5EF4-FFF2-40B4-BE49-F238E27FC236}">
                <a16:creationId xmlns:a16="http://schemas.microsoft.com/office/drawing/2014/main" id="{75F6FCE6-AEFB-959D-BE37-9C87361C15EF}"/>
              </a:ext>
            </a:extLst>
          </p:cNvPr>
          <p:cNvCxnSpPr>
            <a:cxnSpLocks/>
          </p:cNvCxnSpPr>
          <p:nvPr userDrawn="1"/>
        </p:nvCxnSpPr>
        <p:spPr>
          <a:xfrm>
            <a:off x="838200" y="2902249"/>
            <a:ext cx="4991100" cy="0"/>
          </a:xfrm>
          <a:prstGeom prst="line">
            <a:avLst/>
          </a:prstGeom>
          <a:ln w="127000" cap="sq"/>
        </p:spPr>
        <p:style>
          <a:lnRef idx="1">
            <a:schemeClr val="accent1"/>
          </a:lnRef>
          <a:fillRef idx="0">
            <a:schemeClr val="accent1"/>
          </a:fillRef>
          <a:effectRef idx="0">
            <a:schemeClr val="accent1"/>
          </a:effectRef>
          <a:fontRef idx="minor">
            <a:schemeClr val="tx1"/>
          </a:fontRef>
        </p:style>
      </p:cxnSp>
      <p:sp>
        <p:nvSpPr>
          <p:cNvPr id="15" name="Text Placeholder 14">
            <a:extLst>
              <a:ext uri="{FF2B5EF4-FFF2-40B4-BE49-F238E27FC236}">
                <a16:creationId xmlns:a16="http://schemas.microsoft.com/office/drawing/2014/main" id="{EAA72DD9-75A1-69EA-014D-3176EC5F181A}"/>
              </a:ext>
            </a:extLst>
          </p:cNvPr>
          <p:cNvSpPr>
            <a:spLocks noGrp="1"/>
          </p:cNvSpPr>
          <p:nvPr>
            <p:ph type="body" sz="quarter" idx="11"/>
          </p:nvPr>
        </p:nvSpPr>
        <p:spPr>
          <a:xfrm>
            <a:off x="3340100" y="3343574"/>
            <a:ext cx="2489200" cy="333372"/>
          </a:xfrm>
        </p:spPr>
        <p:txBody>
          <a:bodyPr>
            <a:noAutofit/>
          </a:bodyPr>
          <a:lstStyle>
            <a:lvl1pPr marL="0" indent="0" algn="r">
              <a:buNone/>
              <a:defRPr sz="2400" b="1">
                <a:solidFill>
                  <a:schemeClr val="bg1"/>
                </a:solidFill>
              </a:defRPr>
            </a:lvl1pPr>
          </a:lstStyle>
          <a:p>
            <a:pPr lvl="0"/>
            <a:endParaRPr lang="en-US"/>
          </a:p>
        </p:txBody>
      </p:sp>
      <p:pic>
        <p:nvPicPr>
          <p:cNvPr id="17" name="Graphic 16">
            <a:extLst>
              <a:ext uri="{FF2B5EF4-FFF2-40B4-BE49-F238E27FC236}">
                <a16:creationId xmlns:a16="http://schemas.microsoft.com/office/drawing/2014/main" id="{6E04195D-834A-996C-8D6B-D46158C43D4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356629" y="4402530"/>
            <a:ext cx="2030941" cy="1726885"/>
          </a:xfrm>
          <a:prstGeom prst="rect">
            <a:avLst/>
          </a:prstGeom>
        </p:spPr>
      </p:pic>
    </p:spTree>
    <p:extLst>
      <p:ext uri="{BB962C8B-B14F-4D97-AF65-F5344CB8AC3E}">
        <p14:creationId xmlns:p14="http://schemas.microsoft.com/office/powerpoint/2010/main" val="20580174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 Table">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anchor="b" anchorCtr="0">
            <a:noAutofit/>
          </a:bodyPr>
          <a:lstStyle>
            <a:lvl1pPr>
              <a:defRPr sz="4400" b="1" i="0">
                <a:solidFill>
                  <a:schemeClr val="bg2"/>
                </a:solidFill>
                <a:latin typeface="+mj-lt"/>
              </a:defRPr>
            </a:lvl1pPr>
          </a:lstStyle>
          <a:p>
            <a:r>
              <a:rPr lang="en-US"/>
              <a:t>Click to add title </a:t>
            </a:r>
          </a:p>
        </p:txBody>
      </p:sp>
      <p:sp>
        <p:nvSpPr>
          <p:cNvPr id="9" name="Table Placeholder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a:noAutofit/>
          </a:bodyPr>
          <a:lstStyle>
            <a:lvl1pPr>
              <a:defRPr/>
            </a:lvl1pPr>
          </a:lstStyle>
          <a:p>
            <a:r>
              <a:rPr lang="en-US"/>
              <a:t>Click icon to add table</a:t>
            </a:r>
          </a:p>
        </p:txBody>
      </p:sp>
      <p:cxnSp>
        <p:nvCxnSpPr>
          <p:cNvPr id="4" name="Straight Connector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accent1"/>
            </a:solidFill>
          </a:ln>
        </p:spPr>
        <p:style>
          <a:lnRef idx="1">
            <a:schemeClr val="dk1"/>
          </a:lnRef>
          <a:fillRef idx="0">
            <a:schemeClr val="dk1"/>
          </a:fillRef>
          <a:effectRef idx="0">
            <a:schemeClr val="dk1"/>
          </a:effectRef>
          <a:fontRef idx="minor">
            <a:schemeClr val="tx1"/>
          </a:fontRef>
        </p:style>
      </p:cxnSp>
      <p:pic>
        <p:nvPicPr>
          <p:cNvPr id="3" name="Graphic 2">
            <a:extLst>
              <a:ext uri="{FF2B5EF4-FFF2-40B4-BE49-F238E27FC236}">
                <a16:creationId xmlns:a16="http://schemas.microsoft.com/office/drawing/2014/main" id="{7839111F-03F0-6F29-5246-42A82F45120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bg2"/>
                </a:solidFill>
                <a:latin typeface="+mj-lt"/>
              </a:defRPr>
            </a:lvl1pPr>
          </a:lstStyle>
          <a:p>
            <a:r>
              <a:rPr lang="en-US"/>
              <a:t>Click to add title </a:t>
            </a:r>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2">
                    <a:lumMod val="50000"/>
                  </a:schemeClr>
                </a:solidFill>
                <a:latin typeface="+mn-lt"/>
              </a:defRPr>
            </a:lvl1pPr>
            <a:lvl2pPr>
              <a:defRPr sz="4000"/>
            </a:lvl2pPr>
            <a:lvl3pPr>
              <a:defRPr sz="4000"/>
            </a:lvl3pPr>
            <a:lvl4pPr>
              <a:defRPr sz="4000"/>
            </a:lvl4pPr>
            <a:lvl5pPr>
              <a:defRPr sz="4000"/>
            </a:lvl5pPr>
          </a:lstStyle>
          <a:p>
            <a:pPr lvl="0"/>
            <a:r>
              <a:rPr lang="en-US"/>
              <a:t>Click to add text</a:t>
            </a:r>
          </a:p>
        </p:txBody>
      </p:sp>
      <p:cxnSp>
        <p:nvCxnSpPr>
          <p:cNvPr id="4" name="Straight Connector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cap="sq">
            <a:solidFill>
              <a:schemeClr val="accent1"/>
            </a:solidFill>
          </a:ln>
        </p:spPr>
        <p:style>
          <a:lnRef idx="1">
            <a:schemeClr val="dk1"/>
          </a:lnRef>
          <a:fillRef idx="0">
            <a:schemeClr val="dk1"/>
          </a:fillRef>
          <a:effectRef idx="0">
            <a:schemeClr val="dk1"/>
          </a:effectRef>
          <a:fontRef idx="minor">
            <a:schemeClr val="tx1"/>
          </a:fontRef>
        </p:style>
      </p:cxnSp>
      <p:pic>
        <p:nvPicPr>
          <p:cNvPr id="5" name="Graphic 4">
            <a:extLst>
              <a:ext uri="{FF2B5EF4-FFF2-40B4-BE49-F238E27FC236}">
                <a16:creationId xmlns:a16="http://schemas.microsoft.com/office/drawing/2014/main" id="{2856DD78-CCFC-6E83-E646-C89EDF80378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pic>
        <p:nvPicPr>
          <p:cNvPr id="6" name="Graphic 5">
            <a:extLst>
              <a:ext uri="{FF2B5EF4-FFF2-40B4-BE49-F238E27FC236}">
                <a16:creationId xmlns:a16="http://schemas.microsoft.com/office/drawing/2014/main" id="{C87C7630-574F-5FDF-7C77-EA9F7E7B0B5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960383" y="4402530"/>
            <a:ext cx="2030941" cy="1726885"/>
          </a:xfrm>
          <a:prstGeom prst="rect">
            <a:avLst/>
          </a:prstGeom>
        </p:spPr>
      </p:pic>
    </p:spTree>
    <p:extLst>
      <p:ext uri="{BB962C8B-B14F-4D97-AF65-F5344CB8AC3E}">
        <p14:creationId xmlns:p14="http://schemas.microsoft.com/office/powerpoint/2010/main" val="669273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ank You 2">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A3B3109C-CFD9-888C-770E-378DABE3432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6256" y="-9144"/>
            <a:ext cx="12224512" cy="6876288"/>
          </a:xfrm>
          <a:prstGeom prst="rect">
            <a:avLst/>
          </a:prstGeom>
        </p:spPr>
      </p:pic>
      <p:sp>
        <p:nvSpPr>
          <p:cNvPr id="7" name="Title 1">
            <a:extLst>
              <a:ext uri="{FF2B5EF4-FFF2-40B4-BE49-F238E27FC236}">
                <a16:creationId xmlns:a16="http://schemas.microsoft.com/office/drawing/2014/main" id="{9170E934-B98F-9549-9D54-F7A3EE003F96}"/>
              </a:ext>
            </a:extLst>
          </p:cNvPr>
          <p:cNvSpPr>
            <a:spLocks noGrp="1"/>
          </p:cNvSpPr>
          <p:nvPr>
            <p:ph type="ctrTitle" hasCustomPrompt="1"/>
          </p:nvPr>
        </p:nvSpPr>
        <p:spPr>
          <a:xfrm>
            <a:off x="594360" y="411479"/>
            <a:ext cx="5486400" cy="3291840"/>
          </a:xfrm>
          <a:prstGeom prst="rect">
            <a:avLst/>
          </a:prstGeom>
        </p:spPr>
        <p:txBody>
          <a:bodyPr lIns="0" tIns="0" rIns="0" bIns="0" anchor="b">
            <a:noAutofit/>
          </a:bodyPr>
          <a:lstStyle>
            <a:lvl1pPr algn="l">
              <a:lnSpc>
                <a:spcPct val="80000"/>
              </a:lnSpc>
              <a:defRPr sz="6000" b="1" i="0" spc="100" baseline="0">
                <a:solidFill>
                  <a:schemeClr val="tx1"/>
                </a:solidFill>
                <a:latin typeface="+mj-lt"/>
              </a:defRPr>
            </a:lvl1pPr>
          </a:lstStyle>
          <a:p>
            <a:r>
              <a:rPr lang="en-US"/>
              <a:t>Click to add title </a:t>
            </a:r>
          </a:p>
        </p:txBody>
      </p:sp>
      <p:sp>
        <p:nvSpPr>
          <p:cNvPr id="8" name="Text Placeholder 29">
            <a:extLst>
              <a:ext uri="{FF2B5EF4-FFF2-40B4-BE49-F238E27FC236}">
                <a16:creationId xmlns:a16="http://schemas.microsoft.com/office/drawing/2014/main" id="{751D0A6E-7502-6C9D-CE60-F1A872F5217D}"/>
              </a:ext>
            </a:extLst>
          </p:cNvPr>
          <p:cNvSpPr>
            <a:spLocks noGrp="1"/>
          </p:cNvSpPr>
          <p:nvPr>
            <p:ph type="body" sz="quarter" idx="11" hasCustomPrompt="1"/>
          </p:nvPr>
        </p:nvSpPr>
        <p:spPr>
          <a:xfrm>
            <a:off x="594360" y="4549552"/>
            <a:ext cx="5486400" cy="1645920"/>
          </a:xfrm>
        </p:spPr>
        <p:txBody>
          <a:bodyPr lIns="0" tIns="0" rIns="0" bIns="0">
            <a:noAutofit/>
          </a:bodyPr>
          <a:lstStyle>
            <a:lvl1pPr marL="0" indent="0">
              <a:buNone/>
              <a:defRPr sz="2400" b="1" i="0">
                <a:solidFill>
                  <a:schemeClr val="tx1"/>
                </a:solidFill>
                <a:latin typeface="+mn-lt"/>
              </a:defRPr>
            </a:lvl1pPr>
            <a:lvl2pPr>
              <a:defRPr sz="4000"/>
            </a:lvl2pPr>
            <a:lvl3pPr>
              <a:defRPr sz="4000"/>
            </a:lvl3pPr>
            <a:lvl4pPr>
              <a:defRPr sz="4000"/>
            </a:lvl4pPr>
            <a:lvl5pPr>
              <a:defRPr sz="4000"/>
            </a:lvl5pPr>
          </a:lstStyle>
          <a:p>
            <a:pPr lvl="0"/>
            <a:r>
              <a:rPr lang="en-US"/>
              <a:t>Click to add text</a:t>
            </a:r>
          </a:p>
        </p:txBody>
      </p:sp>
      <p:cxnSp>
        <p:nvCxnSpPr>
          <p:cNvPr id="9" name="Straight Connector 8">
            <a:extLst>
              <a:ext uri="{FF2B5EF4-FFF2-40B4-BE49-F238E27FC236}">
                <a16:creationId xmlns:a16="http://schemas.microsoft.com/office/drawing/2014/main" id="{C7C92165-FAD1-FD6D-9019-EAC9F93C8112}"/>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cap="sq">
            <a:solidFill>
              <a:schemeClr val="accent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2437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9F93F26-ED5C-E74E-BFBD-E3054DC1B9C1}"/>
              </a:ext>
            </a:extLst>
          </p:cNvPr>
          <p:cNvSpPr>
            <a:spLocks noGrp="1"/>
          </p:cNvSpPr>
          <p:nvPr>
            <p:ph type="title"/>
          </p:nvPr>
        </p:nvSpPr>
        <p:spPr>
          <a:xfrm>
            <a:off x="594360" y="189572"/>
            <a:ext cx="5608477" cy="1593507"/>
          </a:xfrm>
          <a:prstGeom prst="rect">
            <a:avLst/>
          </a:prstGeom>
        </p:spPr>
        <p:txBody>
          <a:bodyPr lIns="0" tIns="0" rIns="0" bIns="0" anchor="b" anchorCtr="0">
            <a:noAutofit/>
          </a:bodyPr>
          <a:lstStyle>
            <a:lvl1pPr>
              <a:defRPr sz="4400" b="1" i="0" spc="50" baseline="0">
                <a:solidFill>
                  <a:schemeClr val="bg2"/>
                </a:solidFill>
                <a:latin typeface="+mj-lt"/>
              </a:defRPr>
            </a:lvl1pPr>
          </a:lstStyle>
          <a:p>
            <a:endParaRPr lang="en-US"/>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60" y="2281918"/>
            <a:ext cx="5608478" cy="3708517"/>
          </a:xfrm>
        </p:spPr>
        <p:txBody>
          <a:bodyPr lIns="0" tIns="228600" rIns="0" bIns="0">
            <a:noAutofit/>
          </a:bodyPr>
          <a:lstStyle>
            <a:lvl1pPr marL="283464" indent="-283464">
              <a:lnSpc>
                <a:spcPct val="80000"/>
              </a:lnSpc>
              <a:spcBef>
                <a:spcPts val="2200"/>
              </a:spcBef>
              <a:buFont typeface="Arial" panose="020B0604020202020204" pitchFamily="34" charset="0"/>
              <a:buChar char="•"/>
              <a:defRPr lang="en-US" sz="2400" b="1" i="0" kern="1200" dirty="0">
                <a:solidFill>
                  <a:schemeClr val="tx2">
                    <a:lumMod val="50000"/>
                  </a:schemeClr>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a:t>Click to add content</a:t>
            </a:r>
          </a:p>
        </p:txBody>
      </p:sp>
      <p:pic>
        <p:nvPicPr>
          <p:cNvPr id="5" name="Graphic 4">
            <a:extLst>
              <a:ext uri="{FF2B5EF4-FFF2-40B4-BE49-F238E27FC236}">
                <a16:creationId xmlns:a16="http://schemas.microsoft.com/office/drawing/2014/main" id="{448CEAF9-4467-1E3F-7E76-9717A0CF49F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9030" y="-37707"/>
            <a:ext cx="12309312" cy="6923988"/>
          </a:xfrm>
          <a:prstGeom prst="rect">
            <a:avLst/>
          </a:prstGeom>
        </p:spPr>
      </p:pic>
      <p:cxnSp>
        <p:nvCxnSpPr>
          <p:cNvPr id="13" name="Straight Connector 12">
            <a:extLst>
              <a:ext uri="{FF2B5EF4-FFF2-40B4-BE49-F238E27FC236}">
                <a16:creationId xmlns:a16="http://schemas.microsoft.com/office/drawing/2014/main" id="{4F14662F-A445-6C2D-81DE-9A827FC864AD}"/>
              </a:ext>
            </a:extLst>
          </p:cNvPr>
          <p:cNvCxnSpPr>
            <a:cxnSpLocks/>
          </p:cNvCxnSpPr>
          <p:nvPr userDrawn="1"/>
        </p:nvCxnSpPr>
        <p:spPr>
          <a:xfrm>
            <a:off x="594359" y="2027810"/>
            <a:ext cx="5024016" cy="0"/>
          </a:xfrm>
          <a:prstGeom prst="line">
            <a:avLst/>
          </a:prstGeom>
          <a:ln w="127000" cap="sq"/>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2">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48CEAF9-4467-1E3F-7E76-9717A0CF49F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9030" y="-37707"/>
            <a:ext cx="12309312" cy="6923988"/>
          </a:xfrm>
          <a:prstGeom prst="rect">
            <a:avLst/>
          </a:prstGeom>
        </p:spPr>
      </p:pic>
      <p:sp>
        <p:nvSpPr>
          <p:cNvPr id="12" name="Title 1">
            <a:extLst>
              <a:ext uri="{FF2B5EF4-FFF2-40B4-BE49-F238E27FC236}">
                <a16:creationId xmlns:a16="http://schemas.microsoft.com/office/drawing/2014/main" id="{39F93F26-ED5C-E74E-BFBD-E3054DC1B9C1}"/>
              </a:ext>
            </a:extLst>
          </p:cNvPr>
          <p:cNvSpPr>
            <a:spLocks noGrp="1"/>
          </p:cNvSpPr>
          <p:nvPr>
            <p:ph type="title"/>
          </p:nvPr>
        </p:nvSpPr>
        <p:spPr>
          <a:xfrm>
            <a:off x="594361" y="189572"/>
            <a:ext cx="5240832" cy="1593507"/>
          </a:xfrm>
          <a:prstGeom prst="rect">
            <a:avLst/>
          </a:prstGeom>
        </p:spPr>
        <p:txBody>
          <a:bodyPr lIns="0" tIns="0" rIns="0" bIns="0" anchor="b" anchorCtr="0">
            <a:noAutofit/>
          </a:bodyPr>
          <a:lstStyle>
            <a:lvl1pPr>
              <a:defRPr sz="4400" b="1" i="0" spc="50" baseline="0">
                <a:solidFill>
                  <a:schemeClr val="tx1"/>
                </a:solidFill>
                <a:latin typeface="+mj-lt"/>
              </a:defRPr>
            </a:lvl1pPr>
          </a:lstStyle>
          <a:p>
            <a:endParaRPr lang="en-US"/>
          </a:p>
        </p:txBody>
      </p:sp>
      <p:sp>
        <p:nvSpPr>
          <p:cNvPr id="2" name="Content Placeholder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6731210" y="2244211"/>
            <a:ext cx="5005161" cy="4194295"/>
          </a:xfrm>
        </p:spPr>
        <p:txBody>
          <a:bodyPr lIns="0" tIns="228600" rIns="0" bIns="0">
            <a:noAutofit/>
          </a:bodyPr>
          <a:lstStyle>
            <a:lvl1pPr marL="342900" indent="-342900">
              <a:lnSpc>
                <a:spcPct val="80000"/>
              </a:lnSpc>
              <a:spcBef>
                <a:spcPts val="2200"/>
              </a:spcBef>
              <a:buFont typeface="Arial" panose="020B0604020202020204" pitchFamily="34" charset="0"/>
              <a:buChar char="•"/>
              <a:defRPr lang="en-US" sz="2400" b="1" i="0" kern="1200" dirty="0">
                <a:solidFill>
                  <a:schemeClr val="bg1"/>
                </a:solidFill>
                <a:latin typeface="+mn-lt"/>
                <a:ea typeface="+mn-ea"/>
                <a:cs typeface="+mn-cs"/>
              </a:defRPr>
            </a:lvl1pPr>
            <a:lvl2pPr indent="-283464">
              <a:spcBef>
                <a:spcPts val="600"/>
              </a:spcBef>
              <a:defRPr sz="2000"/>
            </a:lvl2pPr>
            <a:lvl3pPr indent="-283464">
              <a:spcBef>
                <a:spcPts val="1800"/>
              </a:spcBef>
              <a:defRPr sz="2000"/>
            </a:lvl3pPr>
            <a:lvl4pPr indent="-283464">
              <a:spcBef>
                <a:spcPts val="1800"/>
              </a:spcBef>
              <a:defRPr sz="2000"/>
            </a:lvl4pPr>
            <a:lvl5pPr indent="-283464">
              <a:spcBef>
                <a:spcPts val="1800"/>
              </a:spcBef>
              <a:defRPr sz="2000"/>
            </a:lvl5pPr>
          </a:lstStyle>
          <a:p>
            <a:pPr lvl="0"/>
            <a:r>
              <a:rPr lang="en-US"/>
              <a:t>Click to add content</a:t>
            </a:r>
          </a:p>
        </p:txBody>
      </p:sp>
      <p:cxnSp>
        <p:nvCxnSpPr>
          <p:cNvPr id="13" name="Straight Connector 12">
            <a:extLst>
              <a:ext uri="{FF2B5EF4-FFF2-40B4-BE49-F238E27FC236}">
                <a16:creationId xmlns:a16="http://schemas.microsoft.com/office/drawing/2014/main" id="{4F14662F-A445-6C2D-81DE-9A827FC864AD}"/>
              </a:ext>
            </a:extLst>
          </p:cNvPr>
          <p:cNvCxnSpPr>
            <a:cxnSpLocks/>
          </p:cNvCxnSpPr>
          <p:nvPr userDrawn="1"/>
        </p:nvCxnSpPr>
        <p:spPr>
          <a:xfrm>
            <a:off x="594359" y="2027810"/>
            <a:ext cx="5024016" cy="0"/>
          </a:xfrm>
          <a:prstGeom prst="line">
            <a:avLst/>
          </a:prstGeom>
          <a:ln w="127000" cap="sq">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0937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1">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48CEAF9-4467-1E3F-7E76-9717A0CF49F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9030" y="-37707"/>
            <a:ext cx="12309312" cy="6923988"/>
          </a:xfrm>
          <a:prstGeom prst="rect">
            <a:avLst/>
          </a:prstGeom>
        </p:spPr>
      </p:pic>
      <p:sp>
        <p:nvSpPr>
          <p:cNvPr id="12" name="Title 1">
            <a:extLst>
              <a:ext uri="{FF2B5EF4-FFF2-40B4-BE49-F238E27FC236}">
                <a16:creationId xmlns:a16="http://schemas.microsoft.com/office/drawing/2014/main" id="{39F93F26-ED5C-E74E-BFBD-E3054DC1B9C1}"/>
              </a:ext>
            </a:extLst>
          </p:cNvPr>
          <p:cNvSpPr>
            <a:spLocks noGrp="1"/>
          </p:cNvSpPr>
          <p:nvPr>
            <p:ph type="title"/>
          </p:nvPr>
        </p:nvSpPr>
        <p:spPr>
          <a:xfrm>
            <a:off x="3243293" y="1590762"/>
            <a:ext cx="6805680" cy="1593507"/>
          </a:xfrm>
          <a:prstGeom prst="rect">
            <a:avLst/>
          </a:prstGeom>
        </p:spPr>
        <p:txBody>
          <a:bodyPr lIns="0" tIns="0" rIns="0" bIns="0" anchor="b" anchorCtr="0">
            <a:noAutofit/>
          </a:bodyPr>
          <a:lstStyle>
            <a:lvl1pPr>
              <a:defRPr sz="4400" b="1" i="0" spc="50" baseline="0">
                <a:solidFill>
                  <a:schemeClr val="tx1"/>
                </a:solidFill>
                <a:latin typeface="+mj-lt"/>
              </a:defRPr>
            </a:lvl1pPr>
          </a:lstStyle>
          <a:p>
            <a:endParaRPr lang="en-US"/>
          </a:p>
        </p:txBody>
      </p:sp>
      <p:cxnSp>
        <p:nvCxnSpPr>
          <p:cNvPr id="13" name="Straight Connector 12">
            <a:extLst>
              <a:ext uri="{FF2B5EF4-FFF2-40B4-BE49-F238E27FC236}">
                <a16:creationId xmlns:a16="http://schemas.microsoft.com/office/drawing/2014/main" id="{4F14662F-A445-6C2D-81DE-9A827FC864AD}"/>
              </a:ext>
            </a:extLst>
          </p:cNvPr>
          <p:cNvCxnSpPr>
            <a:cxnSpLocks/>
          </p:cNvCxnSpPr>
          <p:nvPr userDrawn="1"/>
        </p:nvCxnSpPr>
        <p:spPr>
          <a:xfrm>
            <a:off x="3243291" y="3429000"/>
            <a:ext cx="6524125" cy="0"/>
          </a:xfrm>
          <a:prstGeom prst="line">
            <a:avLst/>
          </a:prstGeom>
          <a:ln w="127000" cap="sq">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8406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1068336"/>
            <a:ext cx="5486400" cy="3291840"/>
          </a:xfrm>
          <a:prstGeom prst="rect">
            <a:avLst/>
          </a:prstGeom>
        </p:spPr>
        <p:txBody>
          <a:bodyPr lIns="0" tIns="0" rIns="0" bIns="0" anchor="b">
            <a:noAutofit/>
          </a:bodyPr>
          <a:lstStyle>
            <a:lvl1pPr algn="l">
              <a:lnSpc>
                <a:spcPct val="80000"/>
              </a:lnSpc>
              <a:defRPr sz="6000" b="1" i="0" spc="100" baseline="0">
                <a:solidFill>
                  <a:schemeClr val="bg2"/>
                </a:solidFill>
                <a:latin typeface="+mj-lt"/>
              </a:defRPr>
            </a:lvl1pPr>
          </a:lstStyle>
          <a:p>
            <a:r>
              <a:rPr lang="en-US"/>
              <a:t>Click to add title </a:t>
            </a:r>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5029798"/>
            <a:ext cx="5486400" cy="1165674"/>
          </a:xfrm>
        </p:spPr>
        <p:txBody>
          <a:bodyPr lIns="0" tIns="0" rIns="0" bIns="0">
            <a:noAutofit/>
          </a:bodyPr>
          <a:lstStyle>
            <a:lvl1pPr marL="0" indent="0">
              <a:buNone/>
              <a:defRPr sz="2400" b="1" i="0">
                <a:solidFill>
                  <a:schemeClr val="tx2">
                    <a:lumMod val="50000"/>
                  </a:schemeClr>
                </a:solidFill>
                <a:latin typeface="+mn-lt"/>
              </a:defRPr>
            </a:lvl1pPr>
            <a:lvl2pPr>
              <a:defRPr sz="4000"/>
            </a:lvl2pPr>
            <a:lvl3pPr>
              <a:defRPr sz="4000"/>
            </a:lvl3pPr>
            <a:lvl4pPr>
              <a:defRPr sz="4000"/>
            </a:lvl4pPr>
            <a:lvl5pPr>
              <a:defRPr sz="4000"/>
            </a:lvl5pPr>
          </a:lstStyle>
          <a:p>
            <a:pPr lvl="0"/>
            <a:r>
              <a:rPr lang="en-US"/>
              <a:t>Click to add text</a:t>
            </a:r>
          </a:p>
        </p:txBody>
      </p:sp>
      <p:pic>
        <p:nvPicPr>
          <p:cNvPr id="5" name="Graphic 4">
            <a:extLst>
              <a:ext uri="{FF2B5EF4-FFF2-40B4-BE49-F238E27FC236}">
                <a16:creationId xmlns:a16="http://schemas.microsoft.com/office/drawing/2014/main" id="{92808F71-2C39-9871-1588-89E8BBB1AEF9}"/>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9030" y="-37707"/>
            <a:ext cx="12309312" cy="6923988"/>
          </a:xfrm>
          <a:prstGeom prst="rect">
            <a:avLst/>
          </a:prstGeom>
        </p:spPr>
      </p:pic>
      <p:cxnSp>
        <p:nvCxnSpPr>
          <p:cNvPr id="6" name="Straight Connector 5">
            <a:extLst>
              <a:ext uri="{FF2B5EF4-FFF2-40B4-BE49-F238E27FC236}">
                <a16:creationId xmlns:a16="http://schemas.microsoft.com/office/drawing/2014/main" id="{EEBB4B18-305F-1585-945B-1CEEEB334EB0}"/>
              </a:ext>
            </a:extLst>
          </p:cNvPr>
          <p:cNvCxnSpPr>
            <a:cxnSpLocks/>
          </p:cNvCxnSpPr>
          <p:nvPr userDrawn="1"/>
        </p:nvCxnSpPr>
        <p:spPr>
          <a:xfrm>
            <a:off x="6309360" y="4778917"/>
            <a:ext cx="5016657" cy="0"/>
          </a:xfrm>
          <a:prstGeom prst="line">
            <a:avLst/>
          </a:prstGeom>
          <a:ln w="127000" cap="sq">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ext + Image">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48CEAF9-4467-1E3F-7E76-9717A0CF49F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89030" y="-37707"/>
            <a:ext cx="12309312" cy="6923988"/>
          </a:xfrm>
          <a:prstGeom prst="rect">
            <a:avLst/>
          </a:prstGeom>
        </p:spPr>
      </p:pic>
      <p:sp>
        <p:nvSpPr>
          <p:cNvPr id="12" name="Title 1">
            <a:extLst>
              <a:ext uri="{FF2B5EF4-FFF2-40B4-BE49-F238E27FC236}">
                <a16:creationId xmlns:a16="http://schemas.microsoft.com/office/drawing/2014/main" id="{39F93F26-ED5C-E74E-BFBD-E3054DC1B9C1}"/>
              </a:ext>
            </a:extLst>
          </p:cNvPr>
          <p:cNvSpPr>
            <a:spLocks noGrp="1"/>
          </p:cNvSpPr>
          <p:nvPr>
            <p:ph type="title"/>
          </p:nvPr>
        </p:nvSpPr>
        <p:spPr>
          <a:xfrm>
            <a:off x="594361" y="862672"/>
            <a:ext cx="4853939" cy="1593507"/>
          </a:xfrm>
          <a:prstGeom prst="rect">
            <a:avLst/>
          </a:prstGeom>
        </p:spPr>
        <p:txBody>
          <a:bodyPr lIns="0" tIns="0" rIns="0" bIns="0" anchor="b" anchorCtr="0">
            <a:noAutofit/>
          </a:bodyPr>
          <a:lstStyle>
            <a:lvl1pPr>
              <a:defRPr sz="4400" b="1" i="0" spc="50" baseline="0">
                <a:solidFill>
                  <a:schemeClr val="tx1"/>
                </a:solidFill>
                <a:latin typeface="+mj-lt"/>
              </a:defRPr>
            </a:lvl1pPr>
          </a:lstStyle>
          <a:p>
            <a:endParaRPr lang="en-US"/>
          </a:p>
        </p:txBody>
      </p:sp>
      <p:cxnSp>
        <p:nvCxnSpPr>
          <p:cNvPr id="13" name="Straight Connector 12">
            <a:extLst>
              <a:ext uri="{FF2B5EF4-FFF2-40B4-BE49-F238E27FC236}">
                <a16:creationId xmlns:a16="http://schemas.microsoft.com/office/drawing/2014/main" id="{4F14662F-A445-6C2D-81DE-9A827FC864AD}"/>
              </a:ext>
            </a:extLst>
          </p:cNvPr>
          <p:cNvCxnSpPr>
            <a:cxnSpLocks/>
          </p:cNvCxnSpPr>
          <p:nvPr userDrawn="1"/>
        </p:nvCxnSpPr>
        <p:spPr>
          <a:xfrm>
            <a:off x="594359" y="2700910"/>
            <a:ext cx="4653129" cy="0"/>
          </a:xfrm>
          <a:prstGeom prst="line">
            <a:avLst/>
          </a:prstGeom>
          <a:ln w="127000" cap="sq">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Picture Placeholder 6">
            <a:extLst>
              <a:ext uri="{FF2B5EF4-FFF2-40B4-BE49-F238E27FC236}">
                <a16:creationId xmlns:a16="http://schemas.microsoft.com/office/drawing/2014/main" id="{5BDBC8A3-48EC-7A7F-18F7-57C6A7FA0368}"/>
              </a:ext>
            </a:extLst>
          </p:cNvPr>
          <p:cNvSpPr>
            <a:spLocks noGrp="1"/>
          </p:cNvSpPr>
          <p:nvPr>
            <p:ph type="pic" sz="quarter" idx="12"/>
          </p:nvPr>
        </p:nvSpPr>
        <p:spPr>
          <a:xfrm>
            <a:off x="5998779" y="-53014"/>
            <a:ext cx="6209550" cy="6960000"/>
          </a:xfrm>
          <a:custGeom>
            <a:avLst/>
            <a:gdLst>
              <a:gd name="connsiteX0" fmla="*/ 0 w 5187941"/>
              <a:gd name="connsiteY0" fmla="*/ 0 h 6491956"/>
              <a:gd name="connsiteX1" fmla="*/ 3271827 w 5187941"/>
              <a:gd name="connsiteY1" fmla="*/ 0 h 6491956"/>
              <a:gd name="connsiteX2" fmla="*/ 5187941 w 5187941"/>
              <a:gd name="connsiteY2" fmla="*/ 1916114 h 6491956"/>
              <a:gd name="connsiteX3" fmla="*/ 5187941 w 5187941"/>
              <a:gd name="connsiteY3" fmla="*/ 6491956 h 6491956"/>
              <a:gd name="connsiteX4" fmla="*/ 0 w 5187941"/>
              <a:gd name="connsiteY4" fmla="*/ 6491956 h 6491956"/>
              <a:gd name="connsiteX5" fmla="*/ 0 w 5187941"/>
              <a:gd name="connsiteY5" fmla="*/ 0 h 6491956"/>
              <a:gd name="connsiteX0" fmla="*/ 0 w 5218421"/>
              <a:gd name="connsiteY0" fmla="*/ 0 h 6491956"/>
              <a:gd name="connsiteX1" fmla="*/ 3271827 w 5218421"/>
              <a:gd name="connsiteY1" fmla="*/ 0 h 6491956"/>
              <a:gd name="connsiteX2" fmla="*/ 5218421 w 5218421"/>
              <a:gd name="connsiteY2" fmla="*/ 1519874 h 6491956"/>
              <a:gd name="connsiteX3" fmla="*/ 5187941 w 5218421"/>
              <a:gd name="connsiteY3" fmla="*/ 6491956 h 6491956"/>
              <a:gd name="connsiteX4" fmla="*/ 0 w 5218421"/>
              <a:gd name="connsiteY4" fmla="*/ 6491956 h 6491956"/>
              <a:gd name="connsiteX5" fmla="*/ 0 w 5218421"/>
              <a:gd name="connsiteY5" fmla="*/ 0 h 6491956"/>
              <a:gd name="connsiteX0" fmla="*/ 0 w 5218421"/>
              <a:gd name="connsiteY0" fmla="*/ 16776 h 6508732"/>
              <a:gd name="connsiteX1" fmla="*/ 3341645 w 5218421"/>
              <a:gd name="connsiteY1" fmla="*/ 0 h 6508732"/>
              <a:gd name="connsiteX2" fmla="*/ 5218421 w 5218421"/>
              <a:gd name="connsiteY2" fmla="*/ 1536650 h 6508732"/>
              <a:gd name="connsiteX3" fmla="*/ 5187941 w 5218421"/>
              <a:gd name="connsiteY3" fmla="*/ 6508732 h 6508732"/>
              <a:gd name="connsiteX4" fmla="*/ 0 w 5218421"/>
              <a:gd name="connsiteY4" fmla="*/ 6508732 h 6508732"/>
              <a:gd name="connsiteX5" fmla="*/ 0 w 5218421"/>
              <a:gd name="connsiteY5" fmla="*/ 16776 h 6508732"/>
              <a:gd name="connsiteX0" fmla="*/ 0 w 5213435"/>
              <a:gd name="connsiteY0" fmla="*/ 16776 h 6508732"/>
              <a:gd name="connsiteX1" fmla="*/ 3341645 w 5213435"/>
              <a:gd name="connsiteY1" fmla="*/ 0 h 6508732"/>
              <a:gd name="connsiteX2" fmla="*/ 5213435 w 5213435"/>
              <a:gd name="connsiteY2" fmla="*/ 1603754 h 6508732"/>
              <a:gd name="connsiteX3" fmla="*/ 5187941 w 5213435"/>
              <a:gd name="connsiteY3" fmla="*/ 6508732 h 6508732"/>
              <a:gd name="connsiteX4" fmla="*/ 0 w 5213435"/>
              <a:gd name="connsiteY4" fmla="*/ 6508732 h 6508732"/>
              <a:gd name="connsiteX5" fmla="*/ 0 w 5213435"/>
              <a:gd name="connsiteY5" fmla="*/ 16776 h 6508732"/>
              <a:gd name="connsiteX0" fmla="*/ 0 w 5242798"/>
              <a:gd name="connsiteY0" fmla="*/ 16776 h 6508732"/>
              <a:gd name="connsiteX1" fmla="*/ 3341645 w 5242798"/>
              <a:gd name="connsiteY1" fmla="*/ 0 h 6508732"/>
              <a:gd name="connsiteX2" fmla="*/ 5213435 w 5242798"/>
              <a:gd name="connsiteY2" fmla="*/ 1603754 h 6508732"/>
              <a:gd name="connsiteX3" fmla="*/ 5242798 w 5242798"/>
              <a:gd name="connsiteY3" fmla="*/ 6508732 h 6508732"/>
              <a:gd name="connsiteX4" fmla="*/ 0 w 5242798"/>
              <a:gd name="connsiteY4" fmla="*/ 6508732 h 6508732"/>
              <a:gd name="connsiteX5" fmla="*/ 0 w 5242798"/>
              <a:gd name="connsiteY5" fmla="*/ 16776 h 6508732"/>
              <a:gd name="connsiteX0" fmla="*/ 0 w 5215370"/>
              <a:gd name="connsiteY0" fmla="*/ 16776 h 6508732"/>
              <a:gd name="connsiteX1" fmla="*/ 3341645 w 5215370"/>
              <a:gd name="connsiteY1" fmla="*/ 0 h 6508732"/>
              <a:gd name="connsiteX2" fmla="*/ 5213435 w 5215370"/>
              <a:gd name="connsiteY2" fmla="*/ 1603754 h 6508732"/>
              <a:gd name="connsiteX3" fmla="*/ 5215370 w 5215370"/>
              <a:gd name="connsiteY3" fmla="*/ 6498481 h 6508732"/>
              <a:gd name="connsiteX4" fmla="*/ 0 w 5215370"/>
              <a:gd name="connsiteY4" fmla="*/ 6508732 h 6508732"/>
              <a:gd name="connsiteX5" fmla="*/ 0 w 5215370"/>
              <a:gd name="connsiteY5" fmla="*/ 16776 h 6508732"/>
              <a:gd name="connsiteX0" fmla="*/ 0 w 5215370"/>
              <a:gd name="connsiteY0" fmla="*/ 16776 h 6534364"/>
              <a:gd name="connsiteX1" fmla="*/ 3341645 w 5215370"/>
              <a:gd name="connsiteY1" fmla="*/ 0 h 6534364"/>
              <a:gd name="connsiteX2" fmla="*/ 5213435 w 5215370"/>
              <a:gd name="connsiteY2" fmla="*/ 1603754 h 6534364"/>
              <a:gd name="connsiteX3" fmla="*/ 5215370 w 5215370"/>
              <a:gd name="connsiteY3" fmla="*/ 6534364 h 6534364"/>
              <a:gd name="connsiteX4" fmla="*/ 0 w 5215370"/>
              <a:gd name="connsiteY4" fmla="*/ 6508732 h 6534364"/>
              <a:gd name="connsiteX5" fmla="*/ 0 w 5215370"/>
              <a:gd name="connsiteY5" fmla="*/ 16776 h 6534364"/>
              <a:gd name="connsiteX0" fmla="*/ 0 w 5215370"/>
              <a:gd name="connsiteY0" fmla="*/ 16776 h 6554867"/>
              <a:gd name="connsiteX1" fmla="*/ 3341645 w 5215370"/>
              <a:gd name="connsiteY1" fmla="*/ 0 h 6554867"/>
              <a:gd name="connsiteX2" fmla="*/ 5213435 w 5215370"/>
              <a:gd name="connsiteY2" fmla="*/ 1603754 h 6554867"/>
              <a:gd name="connsiteX3" fmla="*/ 5215370 w 5215370"/>
              <a:gd name="connsiteY3" fmla="*/ 6534364 h 6554867"/>
              <a:gd name="connsiteX4" fmla="*/ 0 w 5215370"/>
              <a:gd name="connsiteY4" fmla="*/ 6554867 h 6554867"/>
              <a:gd name="connsiteX5" fmla="*/ 0 w 5215370"/>
              <a:gd name="connsiteY5" fmla="*/ 16776 h 6554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15370" h="6554867">
                <a:moveTo>
                  <a:pt x="0" y="16776"/>
                </a:moveTo>
                <a:lnTo>
                  <a:pt x="3341645" y="0"/>
                </a:lnTo>
                <a:lnTo>
                  <a:pt x="5213435" y="1603754"/>
                </a:lnTo>
                <a:lnTo>
                  <a:pt x="5215370" y="6534364"/>
                </a:lnTo>
                <a:lnTo>
                  <a:pt x="0" y="6554867"/>
                </a:lnTo>
                <a:lnTo>
                  <a:pt x="0" y="16776"/>
                </a:lnTo>
                <a:close/>
              </a:path>
            </a:pathLst>
          </a:custGeom>
          <a:noFill/>
        </p:spPr>
        <p:txBody>
          <a:bodyPr/>
          <a:lstStyle>
            <a:lvl1pPr marL="0" indent="0">
              <a:buNone/>
              <a:defRPr/>
            </a:lvl1pPr>
          </a:lstStyle>
          <a:p>
            <a:endParaRPr lang="en-US"/>
          </a:p>
        </p:txBody>
      </p:sp>
    </p:spTree>
    <p:extLst>
      <p:ext uri="{BB962C8B-B14F-4D97-AF65-F5344CB8AC3E}">
        <p14:creationId xmlns:p14="http://schemas.microsoft.com/office/powerpoint/2010/main" val="2914787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Image">
    <p:bg>
      <p:bgPr>
        <a:solidFill>
          <a:schemeClr val="accent3"/>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a:noAutofit/>
          </a:bodyPr>
          <a:lstStyle>
            <a:lvl1pPr marL="0" indent="0" algn="ctr">
              <a:buNone/>
              <a:defRPr sz="2000">
                <a:solidFill>
                  <a:schemeClr val="tx1"/>
                </a:solidFill>
              </a:defRPr>
            </a:lvl1pPr>
          </a:lstStyle>
          <a:p>
            <a:r>
              <a:rPr lang="en-US"/>
              <a:t>Click icon to add picture</a:t>
            </a:r>
          </a:p>
        </p:txBody>
      </p:sp>
      <p:sp>
        <p:nvSpPr>
          <p:cNvPr id="18" name="Title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anchor="b" anchorCtr="0">
            <a:noAutofit/>
          </a:bodyPr>
          <a:lstStyle>
            <a:lvl1pPr>
              <a:defRPr sz="6000" b="1" i="0" baseline="0">
                <a:solidFill>
                  <a:schemeClr val="tx1"/>
                </a:solidFill>
                <a:latin typeface="+mj-lt"/>
              </a:defRPr>
            </a:lvl1pPr>
          </a:lstStyle>
          <a:p>
            <a:r>
              <a:rPr lang="en-US"/>
              <a:t>Click to add title </a:t>
            </a:r>
          </a:p>
        </p:txBody>
      </p:sp>
      <p:cxnSp>
        <p:nvCxnSpPr>
          <p:cNvPr id="2" name="Straight Connector 1">
            <a:extLst>
              <a:ext uri="{FF2B5EF4-FFF2-40B4-BE49-F238E27FC236}">
                <a16:creationId xmlns:a16="http://schemas.microsoft.com/office/drawing/2014/main" id="{5D50531D-E50C-DD66-FE88-AB563F23D40A}"/>
              </a:ext>
            </a:extLst>
          </p:cNvPr>
          <p:cNvCxnSpPr>
            <a:cxnSpLocks/>
          </p:cNvCxnSpPr>
          <p:nvPr userDrawn="1"/>
        </p:nvCxnSpPr>
        <p:spPr>
          <a:xfrm>
            <a:off x="6309359" y="4008404"/>
            <a:ext cx="2950119" cy="0"/>
          </a:xfrm>
          <a:prstGeom prst="line">
            <a:avLst/>
          </a:prstGeom>
          <a:ln w="12700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Plain Image + Text">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anchor="b">
            <a:noAutofit/>
          </a:bodyPr>
          <a:lstStyle>
            <a:lvl1pPr algn="l">
              <a:lnSpc>
                <a:spcPct val="80000"/>
              </a:lnSpc>
              <a:defRPr sz="6000" b="1" i="0" spc="100" baseline="0">
                <a:solidFill>
                  <a:schemeClr val="bg2"/>
                </a:solidFill>
                <a:latin typeface="+mj-lt"/>
              </a:defRPr>
            </a:lvl1pPr>
          </a:lstStyle>
          <a:p>
            <a:r>
              <a:rPr lang="en-US"/>
              <a:t>Click to add title </a:t>
            </a:r>
          </a:p>
        </p:txBody>
      </p:sp>
      <p:sp>
        <p:nvSpPr>
          <p:cNvPr id="6" name="Picture Placeholder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a:normAutofit/>
          </a:bodyPr>
          <a:lstStyle>
            <a:lvl1pPr marL="0" indent="0" algn="ctr">
              <a:buNone/>
              <a:defRPr sz="2000"/>
            </a:lvl1pPr>
          </a:lstStyle>
          <a:p>
            <a:r>
              <a:rPr lang="en-US"/>
              <a:t>Click icon to add picture</a:t>
            </a:r>
          </a:p>
        </p:txBody>
      </p:sp>
      <p:sp>
        <p:nvSpPr>
          <p:cNvPr id="18" name="Text Placeholder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a:noAutofit/>
          </a:bodyPr>
          <a:lstStyle>
            <a:lvl1pPr marL="0" indent="0">
              <a:buNone/>
              <a:defRPr sz="2400" b="1" i="0">
                <a:solidFill>
                  <a:schemeClr val="tx2">
                    <a:lumMod val="50000"/>
                  </a:schemeClr>
                </a:solidFill>
                <a:latin typeface="+mn-lt"/>
              </a:defRPr>
            </a:lvl1pPr>
            <a:lvl2pPr>
              <a:defRPr sz="4000"/>
            </a:lvl2pPr>
            <a:lvl3pPr>
              <a:defRPr sz="4000"/>
            </a:lvl3pPr>
            <a:lvl4pPr>
              <a:defRPr sz="4000"/>
            </a:lvl4pPr>
            <a:lvl5pPr>
              <a:defRPr sz="4000"/>
            </a:lvl5pPr>
          </a:lstStyle>
          <a:p>
            <a:pPr lvl="0"/>
            <a:r>
              <a:rPr lang="en-US"/>
              <a:t>Click to add text</a:t>
            </a:r>
          </a:p>
        </p:txBody>
      </p:sp>
      <p:cxnSp>
        <p:nvCxnSpPr>
          <p:cNvPr id="4" name="Straight Connector 3">
            <a:extLst>
              <a:ext uri="{FF2B5EF4-FFF2-40B4-BE49-F238E27FC236}">
                <a16:creationId xmlns:a16="http://schemas.microsoft.com/office/drawing/2014/main" id="{81FD9068-2A43-F3B8-ACAE-702A24EC7422}"/>
              </a:ext>
            </a:extLst>
          </p:cNvPr>
          <p:cNvCxnSpPr>
            <a:cxnSpLocks/>
          </p:cNvCxnSpPr>
          <p:nvPr userDrawn="1"/>
        </p:nvCxnSpPr>
        <p:spPr>
          <a:xfrm>
            <a:off x="6299835" y="4092280"/>
            <a:ext cx="5024016" cy="0"/>
          </a:xfrm>
          <a:prstGeom prst="line">
            <a:avLst/>
          </a:prstGeom>
          <a:ln w="127000" cap="sq"/>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Placeholder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p>
            <a:r>
              <a:rPr lang="en-US"/>
              <a:t>Click to edit Master title style</a:t>
            </a:r>
          </a:p>
        </p:txBody>
      </p:sp>
      <p:sp>
        <p:nvSpPr>
          <p:cNvPr id="30" name="Date Placeholder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sz="1100" b="0" i="0">
                <a:solidFill>
                  <a:schemeClr val="bg1"/>
                </a:solidFill>
                <a:latin typeface="+mn-lt"/>
              </a:defRPr>
            </a:lvl1pPr>
          </a:lstStyle>
          <a:p>
            <a:endParaRPr lang="en-US">
              <a:latin typeface="+mn-lt"/>
            </a:endParaRPr>
          </a:p>
        </p:txBody>
      </p:sp>
      <p:sp>
        <p:nvSpPr>
          <p:cNvPr id="32" name="Slide Number Placeholder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sz="1100" b="1" i="0">
                <a:solidFill>
                  <a:schemeClr val="bg1"/>
                </a:solidFill>
                <a:latin typeface="+mn-lt"/>
              </a:defRPr>
            </a:lvl1pPr>
          </a:lstStyle>
          <a:p>
            <a:fld id="{294A09A9-5501-47C1-A89A-A340965A2BE2}" type="slidenum">
              <a:rPr lang="en-US" smtClean="0"/>
              <a:pPr/>
              <a:t>‹#›</a:t>
            </a:fld>
            <a:endParaRPr lang="en-US"/>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712" r:id="rId2"/>
    <p:sldLayoutId id="2147483698" r:id="rId3"/>
    <p:sldLayoutId id="2147483713" r:id="rId4"/>
    <p:sldLayoutId id="2147483714" r:id="rId5"/>
    <p:sldLayoutId id="2147483659" r:id="rId6"/>
    <p:sldLayoutId id="2147483716" r:id="rId7"/>
    <p:sldLayoutId id="2147483710" r:id="rId8"/>
    <p:sldLayoutId id="2147483700" r:id="rId9"/>
    <p:sldLayoutId id="2147483720" r:id="rId10"/>
    <p:sldLayoutId id="2147483701" r:id="rId11"/>
    <p:sldLayoutId id="2147483709" r:id="rId12"/>
    <p:sldLayoutId id="2147483717" r:id="rId13"/>
    <p:sldLayoutId id="2147483718" r:id="rId14"/>
    <p:sldLayoutId id="2147483705" r:id="rId15"/>
    <p:sldLayoutId id="2147483708" r:id="rId16"/>
    <p:sldLayoutId id="2147483707" r:id="rId17"/>
    <p:sldLayoutId id="2147483719" r:id="rId18"/>
    <p:sldLayoutId id="2147483706" r:id="rId19"/>
    <p:sldLayoutId id="2147483704" r:id="rId20"/>
    <p:sldLayoutId id="2147483703" r:id="rId21"/>
    <p:sldLayoutId id="2147483721" r:id="rId22"/>
  </p:sldLayoutIdLst>
  <p:hf sldNum="0" hdr="0" ftr="0" dt="0"/>
  <p:txStyles>
    <p:titleStyle>
      <a:lvl1pPr algn="l" defTabSz="914400" rtl="0" eaLnBrk="1" latinLnBrk="0" hangingPunct="1">
        <a:lnSpc>
          <a:spcPct val="80000"/>
        </a:lnSpc>
        <a:spcBef>
          <a:spcPct val="0"/>
        </a:spcBef>
        <a:buNone/>
        <a:defRPr sz="4800" b="1" i="0" kern="1200" spc="100" baseline="0">
          <a:solidFill>
            <a:schemeClr val="bg1"/>
          </a:solidFill>
          <a:latin typeface="Aptos" panose="020B0004020202020204" pitchFamily="34"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sz="2800" b="0" i="0" kern="1200">
          <a:solidFill>
            <a:schemeClr val="bg1"/>
          </a:solidFill>
          <a:latin typeface="Aptos" panose="020B0004020202020204" pitchFamily="34" charset="0"/>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sz="2400" b="0" i="0" kern="1200">
          <a:solidFill>
            <a:schemeClr val="bg1"/>
          </a:solidFill>
          <a:latin typeface="Aptos" panose="020B0004020202020204" pitchFamily="34" charset="0"/>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sz="2000" b="0" i="0" kern="1200">
          <a:solidFill>
            <a:schemeClr val="bg1"/>
          </a:solidFill>
          <a:latin typeface="Aptos" panose="020B0004020202020204" pitchFamily="34" charset="0"/>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ptos" panose="020B0004020202020204" pitchFamily="34" charset="0"/>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sz="1800" b="0" i="0" kern="1200">
          <a:solidFill>
            <a:schemeClr val="bg1"/>
          </a:solidFill>
          <a:latin typeface="Aptos"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mailto:grants@cbs.org"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image" Target="../media/image21.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15.xml"/><Relationship Id="rId4" Type="http://schemas.openxmlformats.org/officeDocument/2006/relationships/hyperlink" Target="https://pxhere.com/en/photo/1550089"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hyperlink" Target="https://www.columbusfranklincountycoc.org/cdn/FY-2025-OH-503-GIW-6.25.26-from-HUD-Updated-for-website-1.pdf" TargetMode="External"/><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s://www.columbusfranklincountycoc.org/about/#nofo" TargetMode="External"/><Relationship Id="rId2" Type="http://schemas.openxmlformats.org/officeDocument/2006/relationships/notesSlide" Target="../notesSlides/notesSlide3.xml"/><Relationship Id="rId1" Type="http://schemas.openxmlformats.org/officeDocument/2006/relationships/slideLayout" Target="../slideLayouts/slideLayout11.xml"/><Relationship Id="rId5" Type="http://schemas.openxmlformats.org/officeDocument/2006/relationships/comments" Target="../comments/comment2.xml"/><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hyperlink" Target="https://www.csb.org/providers/csb-hearth/" TargetMode="External"/><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3" Type="http://schemas.openxmlformats.org/officeDocument/2006/relationships/hyperlink" Target="mailto:grants@csb.org" TargetMode="External"/><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5C95C06-0BC8-5D0F-358E-B59EA6EC3E2C}"/>
              </a:ext>
            </a:extLst>
          </p:cNvPr>
          <p:cNvSpPr>
            <a:spLocks noGrp="1"/>
          </p:cNvSpPr>
          <p:nvPr>
            <p:ph type="ctrTitle"/>
          </p:nvPr>
        </p:nvSpPr>
        <p:spPr>
          <a:xfrm>
            <a:off x="2156791" y="2164812"/>
            <a:ext cx="9568484" cy="810898"/>
          </a:xfrm>
        </p:spPr>
        <p:txBody>
          <a:bodyPr/>
          <a:lstStyle/>
          <a:p>
            <a:br>
              <a:rPr lang="en-US" sz="4800" b="0"/>
            </a:br>
            <a:r>
              <a:rPr lang="en-US" sz="4800" b="0"/>
              <a:t> </a:t>
            </a:r>
            <a:r>
              <a:rPr lang="en-US" sz="4800"/>
              <a:t>FY 2026 Continuum of Care Competition and Youth Homelessness Demonstration Program Grants NOFO</a:t>
            </a:r>
          </a:p>
        </p:txBody>
      </p:sp>
      <p:sp>
        <p:nvSpPr>
          <p:cNvPr id="8" name="Text Placeholder 7">
            <a:extLst>
              <a:ext uri="{FF2B5EF4-FFF2-40B4-BE49-F238E27FC236}">
                <a16:creationId xmlns:a16="http://schemas.microsoft.com/office/drawing/2014/main" id="{3DE613DC-EFB4-83C7-ADAD-596E5924E85F}"/>
              </a:ext>
            </a:extLst>
          </p:cNvPr>
          <p:cNvSpPr>
            <a:spLocks noGrp="1"/>
          </p:cNvSpPr>
          <p:nvPr>
            <p:ph type="body" sz="quarter" idx="11"/>
          </p:nvPr>
        </p:nvSpPr>
        <p:spPr>
          <a:xfrm>
            <a:off x="2672179" y="3590925"/>
            <a:ext cx="7754521" cy="333372"/>
          </a:xfrm>
        </p:spPr>
        <p:txBody>
          <a:bodyPr vert="horz" lIns="91440" tIns="45720" rIns="91440" bIns="45720" rtlCol="0" anchor="t">
            <a:noAutofit/>
          </a:bodyPr>
          <a:lstStyle/>
          <a:p>
            <a:pPr algn="l"/>
            <a:r>
              <a:rPr lang="en-US"/>
              <a:t>Local Application Funding Notice - Application Orientation</a:t>
            </a:r>
          </a:p>
          <a:p>
            <a:pPr algn="l"/>
            <a:r>
              <a:rPr lang="en-US">
                <a:latin typeface="Aptos"/>
              </a:rPr>
              <a:t>Renewal, New + Transition Projects </a:t>
            </a:r>
          </a:p>
          <a:p>
            <a:pPr algn="l"/>
            <a:r>
              <a:rPr lang="en-US"/>
              <a:t>July 8, 2026, 11:30 a.m. to 12:30 p.m.</a:t>
            </a:r>
          </a:p>
          <a:p>
            <a:endParaRPr lang="en-US"/>
          </a:p>
        </p:txBody>
      </p:sp>
    </p:spTree>
    <p:extLst>
      <p:ext uri="{BB962C8B-B14F-4D97-AF65-F5344CB8AC3E}">
        <p14:creationId xmlns:p14="http://schemas.microsoft.com/office/powerpoint/2010/main" val="2788529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B1ADFF-CE65-44A0-A191-8129C7AD800A}"/>
              </a:ext>
            </a:extLst>
          </p:cNvPr>
          <p:cNvSpPr>
            <a:spLocks noGrp="1"/>
          </p:cNvSpPr>
          <p:nvPr>
            <p:ph sz="quarter" idx="13"/>
          </p:nvPr>
        </p:nvSpPr>
        <p:spPr/>
        <p:txBody>
          <a:bodyPr>
            <a:normAutofit fontScale="92500" lnSpcReduction="20000"/>
          </a:bodyPr>
          <a:lstStyle/>
          <a:p>
            <a:pPr marL="240029" marR="5080" lvl="0" indent="-227329">
              <a:lnSpc>
                <a:spcPts val="3030"/>
              </a:lnSpc>
              <a:spcBef>
                <a:spcPts val="470"/>
              </a:spcBef>
              <a:buFont typeface="Arial"/>
              <a:buChar char="•"/>
              <a:tabLst>
                <a:tab pos="241300" algn="l"/>
              </a:tabLst>
            </a:pPr>
            <a:r>
              <a:rPr lang="en-US" sz="2400"/>
              <a:t>Provides supportive services to people experiencing homelessness for whom the agency is not providing housing or housing assistance.</a:t>
            </a:r>
          </a:p>
          <a:p>
            <a:pPr marL="925829" marR="5080" lvl="1" indent="-227329">
              <a:lnSpc>
                <a:spcPts val="3030"/>
              </a:lnSpc>
              <a:spcBef>
                <a:spcPts val="470"/>
              </a:spcBef>
              <a:buFont typeface="Arial"/>
              <a:buChar char="•"/>
              <a:tabLst>
                <a:tab pos="241300" algn="l"/>
              </a:tabLst>
            </a:pPr>
            <a:r>
              <a:rPr lang="en-US" sz="2400"/>
              <a:t>Goal is to connect households experiencing homelessness to housing and community resources.</a:t>
            </a:r>
          </a:p>
          <a:p>
            <a:pPr marL="240029" lvl="0" indent="-227329">
              <a:lnSpc>
                <a:spcPct val="100000"/>
              </a:lnSpc>
              <a:spcBef>
                <a:spcPts val="620"/>
              </a:spcBef>
              <a:buFont typeface="Arial"/>
              <a:buChar char="•"/>
              <a:tabLst>
                <a:tab pos="240029" algn="l"/>
              </a:tabLst>
            </a:pPr>
            <a:r>
              <a:rPr lang="en-US" sz="2400"/>
              <a:t>May provide services to sheltered or unsheltered individuals and families, depending on the project design.</a:t>
            </a:r>
          </a:p>
          <a:p>
            <a:pPr marL="240029" lvl="0" indent="-227329">
              <a:lnSpc>
                <a:spcPct val="100000"/>
              </a:lnSpc>
              <a:spcBef>
                <a:spcPts val="620"/>
              </a:spcBef>
              <a:buFont typeface="Arial"/>
              <a:buChar char="•"/>
              <a:tabLst>
                <a:tab pos="240029" algn="l"/>
              </a:tabLst>
            </a:pPr>
            <a:r>
              <a:rPr lang="en-US" sz="2400"/>
              <a:t>Services may include assessment, housing navigation, case management, referrals, housing search and placement, and housing stabilization.</a:t>
            </a:r>
          </a:p>
          <a:p>
            <a:pPr marL="240029" lvl="0" indent="-227329">
              <a:lnSpc>
                <a:spcPct val="100000"/>
              </a:lnSpc>
              <a:spcBef>
                <a:spcPts val="620"/>
              </a:spcBef>
              <a:buFont typeface="Arial"/>
              <a:buChar char="•"/>
              <a:tabLst>
                <a:tab pos="240029" algn="l"/>
              </a:tabLst>
            </a:pPr>
            <a:r>
              <a:rPr lang="en-US" sz="2400"/>
              <a:t>Standalone SSO projects are limited to eligible CoC Program activities, such as Coordinated Entry or other HUD-approved supportive service activities.</a:t>
            </a:r>
            <a:endParaRPr lang="en-US">
              <a:solidFill>
                <a:schemeClr val="bg1">
                  <a:lumMod val="50000"/>
                </a:schemeClr>
              </a:solidFill>
            </a:endParaRPr>
          </a:p>
        </p:txBody>
      </p:sp>
      <p:sp>
        <p:nvSpPr>
          <p:cNvPr id="3" name="Title 2">
            <a:extLst>
              <a:ext uri="{FF2B5EF4-FFF2-40B4-BE49-F238E27FC236}">
                <a16:creationId xmlns:a16="http://schemas.microsoft.com/office/drawing/2014/main" id="{3BACEFF0-7320-43FB-86B0-1A4D89781D13}"/>
              </a:ext>
            </a:extLst>
          </p:cNvPr>
          <p:cNvSpPr>
            <a:spLocks noGrp="1"/>
          </p:cNvSpPr>
          <p:nvPr>
            <p:ph type="title"/>
          </p:nvPr>
        </p:nvSpPr>
        <p:spPr/>
        <p:txBody>
          <a:bodyPr/>
          <a:lstStyle/>
          <a:p>
            <a:r>
              <a:rPr lang="en-US"/>
              <a:t>SUPPORTIVE SERVICES ONLY (STANDALONE)</a:t>
            </a:r>
          </a:p>
        </p:txBody>
      </p:sp>
    </p:spTree>
    <p:extLst>
      <p:ext uri="{BB962C8B-B14F-4D97-AF65-F5344CB8AC3E}">
        <p14:creationId xmlns:p14="http://schemas.microsoft.com/office/powerpoint/2010/main" val="2989055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7F8B8E-C620-4E53-A9EB-381929176C7D}"/>
              </a:ext>
            </a:extLst>
          </p:cNvPr>
          <p:cNvSpPr>
            <a:spLocks noGrp="1"/>
          </p:cNvSpPr>
          <p:nvPr>
            <p:ph sz="quarter" idx="13"/>
          </p:nvPr>
        </p:nvSpPr>
        <p:spPr/>
        <p:txBody>
          <a:bodyPr>
            <a:normAutofit/>
          </a:bodyPr>
          <a:lstStyle/>
          <a:p>
            <a:pPr marL="240029" marR="5080" lvl="0" indent="-227329">
              <a:lnSpc>
                <a:spcPts val="3030"/>
              </a:lnSpc>
              <a:spcBef>
                <a:spcPts val="470"/>
              </a:spcBef>
              <a:buFont typeface="Arial"/>
              <a:buChar char="•"/>
              <a:tabLst>
                <a:tab pos="241300" algn="l"/>
              </a:tabLst>
            </a:pPr>
            <a:r>
              <a:rPr lang="en-US" sz="2400"/>
              <a:t>Provides supportive services to people experiencing unsheltered homelessness by connecting them to emergency shelter, housing, or critical services, and urgent, non-facility-based care.</a:t>
            </a:r>
          </a:p>
          <a:p>
            <a:pPr marL="925829" marR="5080" lvl="1" indent="-227329">
              <a:lnSpc>
                <a:spcPts val="3030"/>
              </a:lnSpc>
              <a:spcBef>
                <a:spcPts val="470"/>
              </a:spcBef>
              <a:buFont typeface="Arial"/>
              <a:buChar char="•"/>
              <a:tabLst>
                <a:tab pos="241300" algn="l"/>
              </a:tabLst>
            </a:pPr>
            <a:r>
              <a:rPr lang="en-US" sz="2400"/>
              <a:t>Goal is to connect individuals and families to emergency shelter, permanent housing, health care, and other critical community resources.</a:t>
            </a:r>
          </a:p>
          <a:p>
            <a:pPr marL="240029" marR="5080" indent="-227329">
              <a:lnSpc>
                <a:spcPts val="3030"/>
              </a:lnSpc>
              <a:spcBef>
                <a:spcPts val="470"/>
              </a:spcBef>
              <a:buFont typeface="Arial"/>
              <a:buChar char="•"/>
              <a:tabLst>
                <a:tab pos="241300" algn="l"/>
              </a:tabLst>
            </a:pPr>
            <a:r>
              <a:rPr lang="en-US" sz="2400"/>
              <a:t>Services may include street-based case management, assessment, housing navigation, referrals, transportation, emergency supplies, and connections to mainstream benefits and health services.</a:t>
            </a:r>
            <a:endParaRPr lang="en-US"/>
          </a:p>
        </p:txBody>
      </p:sp>
      <p:sp>
        <p:nvSpPr>
          <p:cNvPr id="3" name="Title 2">
            <a:extLst>
              <a:ext uri="{FF2B5EF4-FFF2-40B4-BE49-F238E27FC236}">
                <a16:creationId xmlns:a16="http://schemas.microsoft.com/office/drawing/2014/main" id="{F078C302-CA97-41BA-A5E4-FDDDF98BE2D3}"/>
              </a:ext>
            </a:extLst>
          </p:cNvPr>
          <p:cNvSpPr>
            <a:spLocks noGrp="1"/>
          </p:cNvSpPr>
          <p:nvPr>
            <p:ph type="title"/>
          </p:nvPr>
        </p:nvSpPr>
        <p:spPr/>
        <p:txBody>
          <a:bodyPr/>
          <a:lstStyle/>
          <a:p>
            <a:r>
              <a:rPr lang="en-US"/>
              <a:t>SSO: STREET OUTREACH</a:t>
            </a:r>
          </a:p>
        </p:txBody>
      </p:sp>
    </p:spTree>
    <p:extLst>
      <p:ext uri="{BB962C8B-B14F-4D97-AF65-F5344CB8AC3E}">
        <p14:creationId xmlns:p14="http://schemas.microsoft.com/office/powerpoint/2010/main" val="38242476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A972B-E6C8-E2A4-2537-3CB840E4E97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5C68A7-E200-5F9B-5016-C376FC9A9A69}"/>
              </a:ext>
            </a:extLst>
          </p:cNvPr>
          <p:cNvSpPr>
            <a:spLocks noGrp="1"/>
          </p:cNvSpPr>
          <p:nvPr>
            <p:ph sz="quarter" idx="13"/>
          </p:nvPr>
        </p:nvSpPr>
        <p:spPr/>
        <p:txBody>
          <a:bodyPr>
            <a:normAutofit fontScale="85000" lnSpcReduction="20000"/>
          </a:bodyPr>
          <a:lstStyle/>
          <a:p>
            <a:pPr marL="457200" indent="-457200">
              <a:buFont typeface="Arial" panose="020B0604020202020204" pitchFamily="34" charset="0"/>
              <a:buChar char="•"/>
            </a:pPr>
            <a:r>
              <a:rPr lang="en-US" sz="2800"/>
              <a:t>Provides permanent housing with long-term rental assistance and supportive services for people with disabilities experiencing homelessness. </a:t>
            </a:r>
          </a:p>
          <a:p>
            <a:pPr marL="1143000" lvl="1" indent="-457200"/>
            <a:r>
              <a:rPr lang="en-US" sz="2800"/>
              <a:t>Goal is to help participants obtain and maintain permanent housing while maximizing independence. </a:t>
            </a:r>
          </a:p>
          <a:p>
            <a:pPr marL="457200" indent="-457200">
              <a:buFont typeface="Arial" panose="020B0604020202020204" pitchFamily="34" charset="0"/>
              <a:buChar char="•"/>
            </a:pPr>
            <a:r>
              <a:rPr lang="en-US" sz="2800"/>
              <a:t>Designed to serve persons with disabilities who need ongoing housing stability and supportive services. </a:t>
            </a:r>
          </a:p>
          <a:p>
            <a:pPr marL="457200" indent="-457200">
              <a:buFont typeface="Arial" panose="020B0604020202020204" pitchFamily="34" charset="0"/>
              <a:buChar char="•"/>
            </a:pPr>
            <a:r>
              <a:rPr lang="en-US" sz="2800"/>
              <a:t>May be Site-Based, Project-Based, Sponsor-Based, or Tenant-Based, as permitted by the project design. </a:t>
            </a:r>
          </a:p>
          <a:p>
            <a:pPr marL="457200" indent="-457200">
              <a:buFont typeface="Arial" panose="020B0604020202020204" pitchFamily="34" charset="0"/>
              <a:buChar char="•"/>
            </a:pPr>
            <a:r>
              <a:rPr lang="en-US" sz="2800"/>
              <a:t>Supportive services must be available to assist participants in maintaining housing.</a:t>
            </a:r>
            <a:endParaRPr lang="en-US"/>
          </a:p>
        </p:txBody>
      </p:sp>
      <p:sp>
        <p:nvSpPr>
          <p:cNvPr id="3" name="Title 2">
            <a:extLst>
              <a:ext uri="{FF2B5EF4-FFF2-40B4-BE49-F238E27FC236}">
                <a16:creationId xmlns:a16="http://schemas.microsoft.com/office/drawing/2014/main" id="{25AA1915-6B47-1432-4325-F38CC6AF2066}"/>
              </a:ext>
            </a:extLst>
          </p:cNvPr>
          <p:cNvSpPr>
            <a:spLocks noGrp="1"/>
          </p:cNvSpPr>
          <p:nvPr>
            <p:ph type="title"/>
          </p:nvPr>
        </p:nvSpPr>
        <p:spPr>
          <a:xfrm>
            <a:off x="594360" y="278129"/>
            <a:ext cx="10747667" cy="1494596"/>
          </a:xfrm>
        </p:spPr>
        <p:txBody>
          <a:bodyPr/>
          <a:lstStyle/>
          <a:p>
            <a:r>
              <a:rPr lang="en-US"/>
              <a:t>PERMANENT SUPPORTIVE HOUSING(PSH)</a:t>
            </a:r>
          </a:p>
        </p:txBody>
      </p:sp>
    </p:spTree>
    <p:extLst>
      <p:ext uri="{BB962C8B-B14F-4D97-AF65-F5344CB8AC3E}">
        <p14:creationId xmlns:p14="http://schemas.microsoft.com/office/powerpoint/2010/main" val="14518622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08168-DF7F-3C51-8419-C78F35576500}"/>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2771338-39E5-C410-42B4-1177AFEC66F7}"/>
              </a:ext>
            </a:extLst>
          </p:cNvPr>
          <p:cNvSpPr>
            <a:spLocks noGrp="1"/>
          </p:cNvSpPr>
          <p:nvPr>
            <p:ph sz="quarter" idx="13"/>
          </p:nvPr>
        </p:nvSpPr>
        <p:spPr/>
        <p:txBody>
          <a:bodyPr>
            <a:normAutofit/>
          </a:bodyPr>
          <a:lstStyle/>
          <a:p>
            <a:pPr marL="457200" indent="-457200">
              <a:buFont typeface="Arial" panose="020B0604020202020204" pitchFamily="34" charset="0"/>
              <a:buChar char="•"/>
            </a:pPr>
            <a:r>
              <a:rPr lang="en-US" sz="2800"/>
              <a:t>Provides short- to medium-term rental assistance and supportive services to quickly move people experiencing homelessness into permanent housing. </a:t>
            </a:r>
          </a:p>
          <a:p>
            <a:pPr marL="1143000" lvl="1" indent="-457200"/>
            <a:r>
              <a:rPr lang="en-US" sz="2800"/>
              <a:t>Goal is to rapidly exit homelessness and achieve housing stability. </a:t>
            </a:r>
          </a:p>
          <a:p>
            <a:pPr marL="457200" indent="-457200">
              <a:buFont typeface="Arial" panose="020B0604020202020204" pitchFamily="34" charset="0"/>
              <a:buChar char="•"/>
            </a:pPr>
            <a:r>
              <a:rPr lang="en-US" sz="2800"/>
              <a:t>Supportive services may continue after housing placement as needed.</a:t>
            </a:r>
            <a:endParaRPr lang="en-US"/>
          </a:p>
        </p:txBody>
      </p:sp>
      <p:sp>
        <p:nvSpPr>
          <p:cNvPr id="3" name="Title 2">
            <a:extLst>
              <a:ext uri="{FF2B5EF4-FFF2-40B4-BE49-F238E27FC236}">
                <a16:creationId xmlns:a16="http://schemas.microsoft.com/office/drawing/2014/main" id="{771694F5-A0FE-42E4-78BA-8403A32E0B3D}"/>
              </a:ext>
            </a:extLst>
          </p:cNvPr>
          <p:cNvSpPr>
            <a:spLocks noGrp="1"/>
          </p:cNvSpPr>
          <p:nvPr>
            <p:ph type="title"/>
          </p:nvPr>
        </p:nvSpPr>
        <p:spPr>
          <a:xfrm>
            <a:off x="594360" y="278129"/>
            <a:ext cx="10747667" cy="1494596"/>
          </a:xfrm>
        </p:spPr>
        <p:txBody>
          <a:bodyPr/>
          <a:lstStyle/>
          <a:p>
            <a:r>
              <a:rPr lang="en-US"/>
              <a:t>PERMANENT HOUSING – </a:t>
            </a:r>
            <a:br>
              <a:rPr lang="en-US"/>
            </a:br>
            <a:r>
              <a:rPr lang="en-US"/>
              <a:t>RAPID RE-HOUSING (PH-RRH)</a:t>
            </a:r>
          </a:p>
        </p:txBody>
      </p:sp>
    </p:spTree>
    <p:extLst>
      <p:ext uri="{BB962C8B-B14F-4D97-AF65-F5344CB8AC3E}">
        <p14:creationId xmlns:p14="http://schemas.microsoft.com/office/powerpoint/2010/main" val="3176483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https://usc-powerpoint.officeapps.live.com/pods/GetClipboardImage.ashx?Id=b3b6aaf6-8c89-4da0-8b4f-66e9abdb5b57&amp;DC=PUS1&amp;pkey=8539431d-79fe-4299-8f8f-49d82fcf9562&amp;wdwaccluster=PUS1">
            <a:extLst>
              <a:ext uri="{FF2B5EF4-FFF2-40B4-BE49-F238E27FC236}">
                <a16:creationId xmlns:a16="http://schemas.microsoft.com/office/drawing/2014/main" id="{B90E9EF4-6D6A-4083-BCBD-7C11D2DBE89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itle 6">
            <a:extLst>
              <a:ext uri="{FF2B5EF4-FFF2-40B4-BE49-F238E27FC236}">
                <a16:creationId xmlns:a16="http://schemas.microsoft.com/office/drawing/2014/main" id="{EFC2ECC8-8A8B-4598-9106-5187DBDEEEE0}"/>
              </a:ext>
            </a:extLst>
          </p:cNvPr>
          <p:cNvSpPr>
            <a:spLocks noGrp="1"/>
          </p:cNvSpPr>
          <p:nvPr>
            <p:ph type="title"/>
          </p:nvPr>
        </p:nvSpPr>
        <p:spPr/>
        <p:txBody>
          <a:bodyPr/>
          <a:lstStyle/>
          <a:p>
            <a:r>
              <a:rPr lang="en-US"/>
              <a:t>NOFO TIMELINE</a:t>
            </a:r>
          </a:p>
        </p:txBody>
      </p:sp>
      <p:graphicFrame>
        <p:nvGraphicFramePr>
          <p:cNvPr id="9" name="Table 8">
            <a:extLst>
              <a:ext uri="{FF2B5EF4-FFF2-40B4-BE49-F238E27FC236}">
                <a16:creationId xmlns:a16="http://schemas.microsoft.com/office/drawing/2014/main" id="{EB119ADC-170C-4D58-9388-FB4920AA9140}"/>
              </a:ext>
            </a:extLst>
          </p:cNvPr>
          <p:cNvGraphicFramePr>
            <a:graphicFrameLocks noGrp="1"/>
          </p:cNvGraphicFramePr>
          <p:nvPr>
            <p:extLst>
              <p:ext uri="{D42A27DB-BD31-4B8C-83A1-F6EECF244321}">
                <p14:modId xmlns:p14="http://schemas.microsoft.com/office/powerpoint/2010/main" val="1891065321"/>
              </p:ext>
            </p:extLst>
          </p:nvPr>
        </p:nvGraphicFramePr>
        <p:xfrm>
          <a:off x="6096243" y="1100931"/>
          <a:ext cx="5586760" cy="5125701"/>
        </p:xfrm>
        <a:graphic>
          <a:graphicData uri="http://schemas.openxmlformats.org/drawingml/2006/table">
            <a:tbl>
              <a:tblPr/>
              <a:tblGrid>
                <a:gridCol w="3397740">
                  <a:extLst>
                    <a:ext uri="{9D8B030D-6E8A-4147-A177-3AD203B41FA5}">
                      <a16:colId xmlns:a16="http://schemas.microsoft.com/office/drawing/2014/main" val="2436485439"/>
                    </a:ext>
                  </a:extLst>
                </a:gridCol>
                <a:gridCol w="2189020">
                  <a:extLst>
                    <a:ext uri="{9D8B030D-6E8A-4147-A177-3AD203B41FA5}">
                      <a16:colId xmlns:a16="http://schemas.microsoft.com/office/drawing/2014/main" val="1517653316"/>
                    </a:ext>
                  </a:extLst>
                </a:gridCol>
              </a:tblGrid>
              <a:tr h="316849">
                <a:tc>
                  <a:txBody>
                    <a:bodyPr/>
                    <a:lstStyle/>
                    <a:p>
                      <a:pPr algn="l" fontAlgn="base"/>
                      <a:r>
                        <a:rPr lang="en-US" sz="1100" b="1" i="0">
                          <a:solidFill>
                            <a:srgbClr val="000000"/>
                          </a:solidFill>
                          <a:effectLst/>
                          <a:latin typeface="Calibri" panose="020F0502020204030204" pitchFamily="34" charset="0"/>
                        </a:rPr>
                        <a:t>Activity</a:t>
                      </a:r>
                      <a:r>
                        <a:rPr lang="en-US" sz="1100" b="0" i="0">
                          <a:solidFill>
                            <a:srgbClr val="000000"/>
                          </a:solidFill>
                          <a:effectLst/>
                          <a:latin typeface="Calibri" panose="020F0502020204030204" pitchFamily="34" charset="0"/>
                        </a:rPr>
                        <a:t>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1" i="0">
                          <a:solidFill>
                            <a:srgbClr val="000000"/>
                          </a:solidFill>
                          <a:effectLst/>
                          <a:latin typeface="Calibri" panose="020F0502020204030204" pitchFamily="34" charset="0"/>
                        </a:rPr>
                        <a:t>Timeline</a:t>
                      </a:r>
                      <a:r>
                        <a:rPr lang="en-US" sz="1100" b="0" i="0">
                          <a:solidFill>
                            <a:srgbClr val="000000"/>
                          </a:solidFill>
                          <a:effectLst/>
                          <a:latin typeface="Calibri" panose="020F0502020204030204" pitchFamily="34" charset="0"/>
                        </a:rPr>
                        <a:t>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475416079"/>
                  </a:ext>
                </a:extLst>
              </a:tr>
              <a:tr h="289690">
                <a:tc>
                  <a:txBody>
                    <a:bodyPr/>
                    <a:lstStyle/>
                    <a:p>
                      <a:pPr algn="l" fontAlgn="base"/>
                      <a:r>
                        <a:rPr lang="en-US" sz="1100" b="0" i="0">
                          <a:solidFill>
                            <a:srgbClr val="000000"/>
                          </a:solidFill>
                          <a:effectLst/>
                          <a:latin typeface="Calibri" panose="020F0502020204030204" pitchFamily="34" charset="0"/>
                        </a:rPr>
                        <a:t>CoC, Partner Agency, and Public Updates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Weekly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3890419719"/>
                  </a:ext>
                </a:extLst>
              </a:tr>
              <a:tr h="492473">
                <a:tc>
                  <a:txBody>
                    <a:bodyPr/>
                    <a:lstStyle/>
                    <a:p>
                      <a:pPr algn="l" fontAlgn="base"/>
                      <a:r>
                        <a:rPr lang="en-US" sz="1100" b="0" i="0">
                          <a:solidFill>
                            <a:srgbClr val="000000"/>
                          </a:solidFill>
                          <a:effectLst/>
                          <a:latin typeface="Calibri" panose="020F0502020204030204" pitchFamily="34" charset="0"/>
                        </a:rPr>
                        <a:t>Current Partner Agencies Intent to Apply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06/22/2026- Released </a:t>
                      </a:r>
                      <a:r>
                        <a:rPr lang="en-US" sz="1100" b="0" i="0">
                          <a:solidFill>
                            <a:srgbClr val="494C49"/>
                          </a:solidFill>
                          <a:effectLst/>
                          <a:latin typeface="Calibri" panose="020F0502020204030204" pitchFamily="34" charset="0"/>
                        </a:rPr>
                        <a:t>​</a:t>
                      </a:r>
                      <a:endParaRPr lang="en-US" sz="1500" b="0" i="0">
                        <a:solidFill>
                          <a:srgbClr val="494C49"/>
                        </a:solidFill>
                        <a:effectLst/>
                      </a:endParaRPr>
                    </a:p>
                    <a:p>
                      <a:pPr algn="l" fontAlgn="base"/>
                      <a:r>
                        <a:rPr lang="en-US" sz="1100" b="0" i="0">
                          <a:solidFill>
                            <a:srgbClr val="000000"/>
                          </a:solidFill>
                          <a:effectLst/>
                          <a:latin typeface="Calibri" panose="020F0502020204030204" pitchFamily="34" charset="0"/>
                        </a:rPr>
                        <a:t>6/25/2026- Deadline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1705593506"/>
                  </a:ext>
                </a:extLst>
              </a:tr>
              <a:tr h="289690">
                <a:tc>
                  <a:txBody>
                    <a:bodyPr/>
                    <a:lstStyle/>
                    <a:p>
                      <a:pPr algn="l" fontAlgn="base"/>
                      <a:r>
                        <a:rPr lang="en-US" sz="1100" b="0" i="0">
                          <a:solidFill>
                            <a:srgbClr val="000000"/>
                          </a:solidFill>
                          <a:effectLst/>
                          <a:latin typeface="Calibri" panose="020F0502020204030204" pitchFamily="34" charset="0"/>
                        </a:rPr>
                        <a:t>CoC Prioritization Approval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06/25/2026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977130751"/>
                  </a:ext>
                </a:extLst>
              </a:tr>
              <a:tr h="695255">
                <a:tc>
                  <a:txBody>
                    <a:bodyPr/>
                    <a:lstStyle/>
                    <a:p>
                      <a:pPr algn="l" fontAlgn="base"/>
                      <a:r>
                        <a:rPr lang="en-US" sz="1100" b="0" i="0">
                          <a:solidFill>
                            <a:srgbClr val="000000"/>
                          </a:solidFill>
                          <a:effectLst/>
                          <a:latin typeface="Calibri" panose="020F0502020204030204" pitchFamily="34" charset="0"/>
                        </a:rPr>
                        <a:t>Renewal and New/Transition Project Applications Released (Word Document)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07/02/2026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1468476102"/>
                  </a:ext>
                </a:extLst>
              </a:tr>
              <a:tr h="695255">
                <a:tc>
                  <a:txBody>
                    <a:bodyPr/>
                    <a:lstStyle/>
                    <a:p>
                      <a:pPr algn="l" fontAlgn="base"/>
                      <a:r>
                        <a:rPr lang="en-US" sz="1100" b="0" i="0">
                          <a:solidFill>
                            <a:srgbClr val="000000"/>
                          </a:solidFill>
                          <a:effectLst/>
                          <a:latin typeface="Calibri" panose="020F0502020204030204" pitchFamily="34" charset="0"/>
                        </a:rPr>
                        <a:t>Weekly NOFO Technical Assistance Office Hours </a:t>
                      </a:r>
                      <a:r>
                        <a:rPr lang="en-US" sz="1100" b="0" i="0">
                          <a:solidFill>
                            <a:srgbClr val="494C49"/>
                          </a:solidFill>
                          <a:effectLst/>
                          <a:latin typeface="Calibri" panose="020F0502020204030204" pitchFamily="34" charset="0"/>
                        </a:rPr>
                        <a:t>​</a:t>
                      </a:r>
                      <a:endParaRPr lang="en-US" sz="1500" b="0" i="0">
                        <a:solidFill>
                          <a:srgbClr val="494C49"/>
                        </a:solidFill>
                        <a:effectLst/>
                      </a:endParaRPr>
                    </a:p>
                    <a:p>
                      <a:pPr algn="l" fontAlgn="base"/>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07/02/2026 - 08/13/2026 </a:t>
                      </a:r>
                      <a:r>
                        <a:rPr lang="en-US" sz="1100" b="0" i="0">
                          <a:solidFill>
                            <a:srgbClr val="494C49"/>
                          </a:solidFill>
                          <a:effectLst/>
                          <a:latin typeface="Calibri" panose="020F0502020204030204" pitchFamily="34" charset="0"/>
                        </a:rPr>
                        <a:t>​</a:t>
                      </a:r>
                      <a:endParaRPr lang="en-US" sz="1500" b="0" i="0">
                        <a:solidFill>
                          <a:srgbClr val="494C49"/>
                        </a:solidFill>
                        <a:effectLst/>
                      </a:endParaRPr>
                    </a:p>
                    <a:p>
                      <a:pPr algn="l" fontAlgn="base"/>
                      <a:r>
                        <a:rPr lang="en-US" sz="1100" b="0" i="0">
                          <a:solidFill>
                            <a:srgbClr val="000000"/>
                          </a:solidFill>
                          <a:effectLst/>
                          <a:latin typeface="Calibri" panose="020F0502020204030204" pitchFamily="34" charset="0"/>
                        </a:rPr>
                        <a:t>Thursdays 9:30-10:30AM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3839949122"/>
                  </a:ext>
                </a:extLst>
              </a:tr>
              <a:tr h="289690">
                <a:tc>
                  <a:txBody>
                    <a:bodyPr/>
                    <a:lstStyle/>
                    <a:p>
                      <a:pPr algn="l" fontAlgn="base"/>
                      <a:r>
                        <a:rPr lang="en-US" sz="1100" b="0" i="0">
                          <a:solidFill>
                            <a:srgbClr val="000000"/>
                          </a:solidFill>
                          <a:effectLst/>
                          <a:latin typeface="Calibri" panose="020F0502020204030204" pitchFamily="34" charset="0"/>
                        </a:rPr>
                        <a:t>Application Deadline (5:00 PM)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07/22/2026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2592245316"/>
                  </a:ext>
                </a:extLst>
              </a:tr>
              <a:tr h="492473">
                <a:tc>
                  <a:txBody>
                    <a:bodyPr/>
                    <a:lstStyle/>
                    <a:p>
                      <a:pPr algn="l" fontAlgn="base"/>
                      <a:r>
                        <a:rPr lang="en-US" sz="1100" b="0" i="0">
                          <a:solidFill>
                            <a:srgbClr val="000000"/>
                          </a:solidFill>
                          <a:effectLst/>
                          <a:latin typeface="Calibri" panose="020F0502020204030204" pitchFamily="34" charset="0"/>
                        </a:rPr>
                        <a:t>CoC Board Application Score Review and Recommendations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08/06/2026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2244227307"/>
                  </a:ext>
                </a:extLst>
              </a:tr>
              <a:tr h="492473">
                <a:tc>
                  <a:txBody>
                    <a:bodyPr/>
                    <a:lstStyle/>
                    <a:p>
                      <a:pPr algn="l" fontAlgn="base"/>
                      <a:r>
                        <a:rPr lang="en-US" sz="1100" b="0" i="0">
                          <a:solidFill>
                            <a:srgbClr val="000000"/>
                          </a:solidFill>
                          <a:effectLst/>
                          <a:latin typeface="Calibri" panose="020F0502020204030204" pitchFamily="34" charset="0"/>
                        </a:rPr>
                        <a:t>CoC Membership Application Review and Approvals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08/11/2026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3073883799"/>
                  </a:ext>
                </a:extLst>
              </a:tr>
              <a:tr h="289690">
                <a:tc>
                  <a:txBody>
                    <a:bodyPr/>
                    <a:lstStyle/>
                    <a:p>
                      <a:pPr algn="l" fontAlgn="base"/>
                      <a:r>
                        <a:rPr lang="en-US" sz="1100" b="0" i="0">
                          <a:solidFill>
                            <a:srgbClr val="000000"/>
                          </a:solidFill>
                          <a:effectLst/>
                          <a:latin typeface="Calibri" panose="020F0502020204030204" pitchFamily="34" charset="0"/>
                        </a:rPr>
                        <a:t>Notification on Project Applications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08/12/2026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3704434020"/>
                  </a:ext>
                </a:extLst>
              </a:tr>
              <a:tr h="492473">
                <a:tc>
                  <a:txBody>
                    <a:bodyPr/>
                    <a:lstStyle/>
                    <a:p>
                      <a:pPr algn="l" fontAlgn="base"/>
                      <a:r>
                        <a:rPr lang="en-US" sz="1100" b="0" i="0">
                          <a:solidFill>
                            <a:srgbClr val="000000"/>
                          </a:solidFill>
                          <a:effectLst/>
                          <a:latin typeface="Calibri" panose="020F0502020204030204" pitchFamily="34" charset="0"/>
                        </a:rPr>
                        <a:t>Desired Consolidated Application Submission to HUD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08/24/2026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3157771426"/>
                  </a:ext>
                </a:extLst>
              </a:tr>
              <a:tr h="289690">
                <a:tc>
                  <a:txBody>
                    <a:bodyPr/>
                    <a:lstStyle/>
                    <a:p>
                      <a:pPr algn="l" fontAlgn="base"/>
                      <a:r>
                        <a:rPr lang="en-US" sz="1100" b="0" i="0">
                          <a:solidFill>
                            <a:srgbClr val="000000"/>
                          </a:solidFill>
                          <a:effectLst/>
                          <a:latin typeface="Calibri" panose="020F0502020204030204" pitchFamily="34" charset="0"/>
                        </a:rPr>
                        <a:t>CoC Consolidated Application Due to HUD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tc>
                  <a:txBody>
                    <a:bodyPr/>
                    <a:lstStyle/>
                    <a:p>
                      <a:pPr algn="l" fontAlgn="base"/>
                      <a:r>
                        <a:rPr lang="en-US" sz="1100" b="0" i="0">
                          <a:solidFill>
                            <a:srgbClr val="000000"/>
                          </a:solidFill>
                          <a:effectLst/>
                          <a:latin typeface="Calibri" panose="020F0502020204030204" pitchFamily="34" charset="0"/>
                        </a:rPr>
                        <a:t>08/26/2026 </a:t>
                      </a:r>
                      <a:r>
                        <a:rPr lang="en-US" sz="1100" b="0" i="0">
                          <a:solidFill>
                            <a:srgbClr val="494C49"/>
                          </a:solidFill>
                          <a:effectLst/>
                          <a:latin typeface="Calibri" panose="020F0502020204030204" pitchFamily="34" charset="0"/>
                        </a:rPr>
                        <a:t>​</a:t>
                      </a:r>
                      <a:endParaRPr lang="en-US" sz="1500" b="0" i="0">
                        <a:solidFill>
                          <a:srgbClr val="494C49"/>
                        </a:solidFill>
                        <a:effectLst/>
                      </a:endParaRPr>
                    </a:p>
                  </a:txBody>
                  <a:tcPr marL="73778" marR="73778" marT="36889" marB="36889">
                    <a:lnL w="9525" cap="flat" cmpd="sng" algn="ctr">
                      <a:solidFill>
                        <a:srgbClr val="494C49"/>
                      </a:solidFill>
                      <a:prstDash val="solid"/>
                      <a:round/>
                      <a:headEnd type="none" w="med" len="med"/>
                      <a:tailEnd type="none" w="med" len="med"/>
                    </a:lnL>
                    <a:lnR w="9525" cap="flat" cmpd="sng" algn="ctr">
                      <a:solidFill>
                        <a:srgbClr val="494C49"/>
                      </a:solidFill>
                      <a:prstDash val="solid"/>
                      <a:round/>
                      <a:headEnd type="none" w="med" len="med"/>
                      <a:tailEnd type="none" w="med" len="med"/>
                    </a:lnR>
                    <a:lnT w="9525" cap="flat" cmpd="sng" algn="ctr">
                      <a:solidFill>
                        <a:srgbClr val="494C49"/>
                      </a:solidFill>
                      <a:prstDash val="solid"/>
                      <a:round/>
                      <a:headEnd type="none" w="med" len="med"/>
                      <a:tailEnd type="none" w="med" len="med"/>
                    </a:lnT>
                    <a:lnB w="9525" cap="flat" cmpd="sng" algn="ctr">
                      <a:solidFill>
                        <a:srgbClr val="494C49"/>
                      </a:solidFill>
                      <a:prstDash val="solid"/>
                      <a:round/>
                      <a:headEnd type="none" w="med" len="med"/>
                      <a:tailEnd type="none" w="med" len="med"/>
                    </a:lnB>
                  </a:tcPr>
                </a:tc>
                <a:extLst>
                  <a:ext uri="{0D108BD9-81ED-4DB2-BD59-A6C34878D82A}">
                    <a16:rowId xmlns:a16="http://schemas.microsoft.com/office/drawing/2014/main" val="2477032136"/>
                  </a:ext>
                </a:extLst>
              </a:tr>
            </a:tbl>
          </a:graphicData>
        </a:graphic>
      </p:graphicFrame>
      <p:sp>
        <p:nvSpPr>
          <p:cNvPr id="10" name="Rectangle 3">
            <a:extLst>
              <a:ext uri="{FF2B5EF4-FFF2-40B4-BE49-F238E27FC236}">
                <a16:creationId xmlns:a16="http://schemas.microsoft.com/office/drawing/2014/main" id="{0AE66624-2F47-4DBF-B172-4CED1342F0D2}"/>
              </a:ext>
            </a:extLst>
          </p:cNvPr>
          <p:cNvSpPr>
            <a:spLocks noChangeArrowheads="1"/>
          </p:cNvSpPr>
          <p:nvPr/>
        </p:nvSpPr>
        <p:spPr bwMode="auto">
          <a:xfrm>
            <a:off x="6096000" y="800624"/>
            <a:ext cx="1509885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8821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8B7905-6002-46D2-BBEC-887157B8FBAF}"/>
              </a:ext>
            </a:extLst>
          </p:cNvPr>
          <p:cNvSpPr>
            <a:spLocks noGrp="1"/>
          </p:cNvSpPr>
          <p:nvPr>
            <p:ph sz="quarter" idx="13"/>
          </p:nvPr>
        </p:nvSpPr>
        <p:spPr>
          <a:xfrm>
            <a:off x="594360" y="1986116"/>
            <a:ext cx="10747667" cy="4386201"/>
          </a:xfrm>
        </p:spPr>
        <p:txBody>
          <a:bodyPr>
            <a:normAutofit fontScale="92500" lnSpcReduction="20000"/>
          </a:bodyPr>
          <a:lstStyle/>
          <a:p>
            <a:endParaRPr lang="en-US" sz="1600">
              <a:latin typeface="+mn-lt"/>
            </a:endParaRPr>
          </a:p>
          <a:p>
            <a:r>
              <a:rPr lang="en-US" sz="1800">
                <a:latin typeface="+mn-lt"/>
              </a:rPr>
              <a:t>1. Renewal HMIS projects. </a:t>
            </a:r>
          </a:p>
          <a:p>
            <a:r>
              <a:rPr lang="en-US" sz="1800">
                <a:latin typeface="+mn-lt"/>
              </a:rPr>
              <a:t>2. Renewal Coordinated Entry (SSO) projects. </a:t>
            </a:r>
          </a:p>
          <a:p>
            <a:r>
              <a:rPr lang="en-US" sz="1800">
                <a:latin typeface="+mn-lt"/>
              </a:rPr>
              <a:t>3. Renewal Transitional Housing projects serving Transition Age Youth. </a:t>
            </a:r>
          </a:p>
          <a:p>
            <a:r>
              <a:rPr lang="en-US" sz="1800">
                <a:latin typeface="+mn-lt"/>
              </a:rPr>
              <a:t>4. Renewal Permanent Supportive Housing (PSH) projects that are currently operational and serving clients with adequate operations funding. </a:t>
            </a:r>
          </a:p>
          <a:p>
            <a:pPr lvl="2"/>
            <a:r>
              <a:rPr lang="en-US" sz="1800">
                <a:latin typeface="+mn-lt"/>
              </a:rPr>
              <a:t>Fixed-Site Renewal PSH . . . up to Tier 1 amount or closest amount. </a:t>
            </a:r>
          </a:p>
          <a:p>
            <a:pPr lvl="2"/>
            <a:r>
              <a:rPr lang="en-US" sz="1800">
                <a:latin typeface="+mn-lt"/>
              </a:rPr>
              <a:t>Renewal Family-Dedicated PSH (at least 50% of units dedicated to families).</a:t>
            </a:r>
          </a:p>
          <a:p>
            <a:pPr lvl="2"/>
            <a:r>
              <a:rPr lang="en-US" sz="1800">
                <a:latin typeface="+mn-lt"/>
              </a:rPr>
              <a:t>Renewal PSH-rental assistance. </a:t>
            </a:r>
          </a:p>
          <a:p>
            <a:r>
              <a:rPr lang="en-US" sz="1800">
                <a:latin typeface="+mn-lt"/>
              </a:rPr>
              <a:t>5. New PSH projects that are currently operational and serving clients but do not receive CoC funding yet and have a documented funding gap. </a:t>
            </a:r>
          </a:p>
          <a:p>
            <a:pPr marL="1028700" lvl="1" indent="-342900"/>
            <a:r>
              <a:rPr lang="en-US" sz="1800">
                <a:latin typeface="+mn-lt"/>
              </a:rPr>
              <a:t>Fixed-Site PSH using the scoring and rating criteria described below, in descending order of their score based on the total accumulated points, in an amount not to exceed $1,500,000.00. </a:t>
            </a:r>
          </a:p>
          <a:p>
            <a:endParaRPr lang="en-US" sz="1600">
              <a:latin typeface="+mn-lt"/>
            </a:endParaRPr>
          </a:p>
        </p:txBody>
      </p:sp>
      <p:sp>
        <p:nvSpPr>
          <p:cNvPr id="3" name="Title 2">
            <a:extLst>
              <a:ext uri="{FF2B5EF4-FFF2-40B4-BE49-F238E27FC236}">
                <a16:creationId xmlns:a16="http://schemas.microsoft.com/office/drawing/2014/main" id="{DF4CF5AA-5496-4629-A67F-EE5B0203ADF4}"/>
              </a:ext>
            </a:extLst>
          </p:cNvPr>
          <p:cNvSpPr>
            <a:spLocks noGrp="1"/>
          </p:cNvSpPr>
          <p:nvPr>
            <p:ph type="title"/>
          </p:nvPr>
        </p:nvSpPr>
        <p:spPr/>
        <p:txBody>
          <a:bodyPr/>
          <a:lstStyle/>
          <a:p>
            <a:r>
              <a:rPr lang="en-US"/>
              <a:t>TIER 1 PRIORITIZATION</a:t>
            </a:r>
          </a:p>
        </p:txBody>
      </p:sp>
    </p:spTree>
    <p:extLst>
      <p:ext uri="{BB962C8B-B14F-4D97-AF65-F5344CB8AC3E}">
        <p14:creationId xmlns:p14="http://schemas.microsoft.com/office/powerpoint/2010/main" val="853433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D821B2-6804-49F3-8370-48F62EF1E613}"/>
              </a:ext>
            </a:extLst>
          </p:cNvPr>
          <p:cNvSpPr>
            <a:spLocks noGrp="1"/>
          </p:cNvSpPr>
          <p:nvPr>
            <p:ph sz="quarter" idx="13"/>
          </p:nvPr>
        </p:nvSpPr>
        <p:spPr>
          <a:xfrm>
            <a:off x="595522" y="2310581"/>
            <a:ext cx="10747667" cy="3963414"/>
          </a:xfrm>
        </p:spPr>
        <p:txBody>
          <a:bodyPr>
            <a:normAutofit fontScale="92500" lnSpcReduction="10000"/>
          </a:bodyPr>
          <a:lstStyle/>
          <a:p>
            <a:r>
              <a:rPr lang="en-US" sz="1800">
                <a:latin typeface="+mn-lt"/>
              </a:rPr>
              <a:t>1. New RRH, TH, SSO or SSO-CE following the new project development process, using the DV Bonus funds available. </a:t>
            </a:r>
          </a:p>
          <a:p>
            <a:r>
              <a:rPr lang="en-US" sz="1800">
                <a:latin typeface="+mn-lt"/>
              </a:rPr>
              <a:t>2. New SSO and TH through reallocation or transition of PSH-leasing, PSH-rental assistance, RRH, RRH, and TH-RRH as ranked by the CoC and following the new project development process. </a:t>
            </a:r>
          </a:p>
          <a:p>
            <a:r>
              <a:rPr lang="en-US" sz="1800">
                <a:latin typeface="+mn-lt"/>
              </a:rPr>
              <a:t>3. New SSO, SSO-CE and TH following the new project development process, using the CoC Bonus funds available. </a:t>
            </a:r>
          </a:p>
          <a:p>
            <a:r>
              <a:rPr lang="en-US" sz="1800">
                <a:latin typeface="+mn-lt"/>
              </a:rPr>
              <a:t>4. Renewal Rapid Rehousing. </a:t>
            </a:r>
          </a:p>
          <a:p>
            <a:r>
              <a:rPr lang="en-US" sz="1800">
                <a:latin typeface="+mn-lt"/>
              </a:rPr>
              <a:t>5. Renewal Joint TH/RRH. </a:t>
            </a:r>
          </a:p>
          <a:p>
            <a:r>
              <a:rPr lang="en-US" sz="1800">
                <a:latin typeface="+mn-lt"/>
              </a:rPr>
              <a:t>6. Renewal PSH projects that are not presently operational and not serving clients. Renewal PSH projects without committed operational funding support. </a:t>
            </a:r>
          </a:p>
          <a:p>
            <a:r>
              <a:rPr lang="en-US" sz="1800">
                <a:latin typeface="+mn-lt"/>
              </a:rPr>
              <a:t>7. Any Renewal project that did not follow the locally established competition guidelines will be ranked as the last renewal project in Tier 2. </a:t>
            </a:r>
          </a:p>
          <a:p>
            <a:endParaRPr lang="en-US">
              <a:latin typeface="+mn-lt"/>
            </a:endParaRPr>
          </a:p>
        </p:txBody>
      </p:sp>
      <p:sp>
        <p:nvSpPr>
          <p:cNvPr id="3" name="Title 2">
            <a:extLst>
              <a:ext uri="{FF2B5EF4-FFF2-40B4-BE49-F238E27FC236}">
                <a16:creationId xmlns:a16="http://schemas.microsoft.com/office/drawing/2014/main" id="{31F18CCD-ACE7-4D3C-9E00-5CC2CF945F2F}"/>
              </a:ext>
            </a:extLst>
          </p:cNvPr>
          <p:cNvSpPr>
            <a:spLocks noGrp="1"/>
          </p:cNvSpPr>
          <p:nvPr>
            <p:ph type="title"/>
          </p:nvPr>
        </p:nvSpPr>
        <p:spPr/>
        <p:txBody>
          <a:bodyPr/>
          <a:lstStyle/>
          <a:p>
            <a:r>
              <a:rPr lang="en-US"/>
              <a:t>TIER 2 PRIORITIZATION</a:t>
            </a:r>
          </a:p>
        </p:txBody>
      </p:sp>
    </p:spTree>
    <p:extLst>
      <p:ext uri="{BB962C8B-B14F-4D97-AF65-F5344CB8AC3E}">
        <p14:creationId xmlns:p14="http://schemas.microsoft.com/office/powerpoint/2010/main" val="14319594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9AAF3B1-7B2F-428B-9791-4022D07D4F05}"/>
              </a:ext>
            </a:extLst>
          </p:cNvPr>
          <p:cNvGraphicFramePr>
            <a:graphicFrameLocks noGrp="1"/>
          </p:cNvGraphicFramePr>
          <p:nvPr>
            <p:ph sz="quarter" idx="13"/>
            <p:extLst>
              <p:ext uri="{D42A27DB-BD31-4B8C-83A1-F6EECF244321}">
                <p14:modId xmlns:p14="http://schemas.microsoft.com/office/powerpoint/2010/main" val="3954783685"/>
              </p:ext>
            </p:extLst>
          </p:nvPr>
        </p:nvGraphicFramePr>
        <p:xfrm>
          <a:off x="594360" y="2822677"/>
          <a:ext cx="10286048" cy="1280160"/>
        </p:xfrm>
        <a:graphic>
          <a:graphicData uri="http://schemas.openxmlformats.org/drawingml/2006/table">
            <a:tbl>
              <a:tblPr firstRow="1" bandRow="1">
                <a:tableStyleId>{8A107856-5554-42FB-B03E-39F5DBC370BA}</a:tableStyleId>
              </a:tblPr>
              <a:tblGrid>
                <a:gridCol w="2571512">
                  <a:extLst>
                    <a:ext uri="{9D8B030D-6E8A-4147-A177-3AD203B41FA5}">
                      <a16:colId xmlns:a16="http://schemas.microsoft.com/office/drawing/2014/main" val="3435957678"/>
                    </a:ext>
                  </a:extLst>
                </a:gridCol>
                <a:gridCol w="2571512">
                  <a:extLst>
                    <a:ext uri="{9D8B030D-6E8A-4147-A177-3AD203B41FA5}">
                      <a16:colId xmlns:a16="http://schemas.microsoft.com/office/drawing/2014/main" val="3121202802"/>
                    </a:ext>
                  </a:extLst>
                </a:gridCol>
                <a:gridCol w="2571512">
                  <a:extLst>
                    <a:ext uri="{9D8B030D-6E8A-4147-A177-3AD203B41FA5}">
                      <a16:colId xmlns:a16="http://schemas.microsoft.com/office/drawing/2014/main" val="4189572024"/>
                    </a:ext>
                  </a:extLst>
                </a:gridCol>
                <a:gridCol w="2571512">
                  <a:extLst>
                    <a:ext uri="{9D8B030D-6E8A-4147-A177-3AD203B41FA5}">
                      <a16:colId xmlns:a16="http://schemas.microsoft.com/office/drawing/2014/main" val="3183172198"/>
                    </a:ext>
                  </a:extLst>
                </a:gridCol>
              </a:tblGrid>
              <a:tr h="167005">
                <a:tc>
                  <a:txBody>
                    <a:bodyPr/>
                    <a:lstStyle/>
                    <a:p>
                      <a:r>
                        <a:rPr lang="en-US" sz="2000">
                          <a:solidFill>
                            <a:schemeClr val="tx1"/>
                          </a:solidFill>
                        </a:rPr>
                        <a:t>Annual Renewal Demand (ARD)</a:t>
                      </a:r>
                    </a:p>
                  </a:txBody>
                  <a:tcPr>
                    <a:solidFill>
                      <a:schemeClr val="accent1">
                        <a:lumMod val="75000"/>
                      </a:schemeClr>
                    </a:solidFill>
                  </a:tcPr>
                </a:tc>
                <a:tc>
                  <a:txBody>
                    <a:bodyPr/>
                    <a:lstStyle/>
                    <a:p>
                      <a:r>
                        <a:rPr lang="en-US" sz="2000">
                          <a:solidFill>
                            <a:schemeClr val="tx1"/>
                          </a:solidFill>
                        </a:rPr>
                        <a:t>Tier 1 (60% of ARD)</a:t>
                      </a:r>
                    </a:p>
                  </a:txBody>
                  <a:tcPr>
                    <a:solidFill>
                      <a:schemeClr val="accent1">
                        <a:lumMod val="75000"/>
                      </a:schemeClr>
                    </a:solidFill>
                  </a:tcPr>
                </a:tc>
                <a:tc>
                  <a:txBody>
                    <a:bodyPr/>
                    <a:lstStyle/>
                    <a:p>
                      <a:r>
                        <a:rPr lang="en-US" sz="2000">
                          <a:solidFill>
                            <a:schemeClr val="tx1"/>
                          </a:solidFill>
                        </a:rPr>
                        <a:t>COC Bonus (Estimated)</a:t>
                      </a:r>
                    </a:p>
                  </a:txBody>
                  <a:tcPr>
                    <a:solidFill>
                      <a:schemeClr val="accent1">
                        <a:lumMod val="75000"/>
                      </a:schemeClr>
                    </a:solidFill>
                  </a:tcPr>
                </a:tc>
                <a:tc>
                  <a:txBody>
                    <a:bodyPr/>
                    <a:lstStyle/>
                    <a:p>
                      <a:r>
                        <a:rPr lang="en-US" sz="2000">
                          <a:solidFill>
                            <a:schemeClr val="tx1"/>
                          </a:solidFill>
                        </a:rPr>
                        <a:t>DV Bonus (Estimated)</a:t>
                      </a:r>
                    </a:p>
                  </a:txBody>
                  <a:tcPr>
                    <a:solidFill>
                      <a:schemeClr val="accent1">
                        <a:lumMod val="75000"/>
                      </a:schemeClr>
                    </a:solidFill>
                  </a:tcPr>
                </a:tc>
                <a:extLst>
                  <a:ext uri="{0D108BD9-81ED-4DB2-BD59-A6C34878D82A}">
                    <a16:rowId xmlns:a16="http://schemas.microsoft.com/office/drawing/2014/main" val="2780150805"/>
                  </a:ext>
                </a:extLst>
              </a:tr>
              <a:tr h="370840">
                <a:tc>
                  <a:txBody>
                    <a:bodyPr/>
                    <a:lstStyle/>
                    <a:p>
                      <a:r>
                        <a:rPr lang="en-US" sz="3200"/>
                        <a:t>$27,047,015</a:t>
                      </a:r>
                    </a:p>
                  </a:txBody>
                  <a:tcPr>
                    <a:solidFill>
                      <a:schemeClr val="tx1"/>
                    </a:solidFill>
                  </a:tcPr>
                </a:tc>
                <a:tc>
                  <a:txBody>
                    <a:bodyPr/>
                    <a:lstStyle/>
                    <a:p>
                      <a:r>
                        <a:rPr lang="en-US" sz="3200"/>
                        <a:t>$16,228,209</a:t>
                      </a:r>
                    </a:p>
                  </a:txBody>
                  <a:tcPr>
                    <a:solidFill>
                      <a:schemeClr val="tx1"/>
                    </a:solidFill>
                  </a:tcPr>
                </a:tc>
                <a:tc>
                  <a:txBody>
                    <a:bodyPr/>
                    <a:lstStyle/>
                    <a:p>
                      <a:r>
                        <a:rPr lang="en-US" sz="3200"/>
                        <a:t>$4,057,052</a:t>
                      </a:r>
                    </a:p>
                  </a:txBody>
                  <a:tcPr>
                    <a:solidFill>
                      <a:schemeClr val="tx1"/>
                    </a:solidFill>
                  </a:tcPr>
                </a:tc>
                <a:tc>
                  <a:txBody>
                    <a:bodyPr/>
                    <a:lstStyle/>
                    <a:p>
                      <a:r>
                        <a:rPr lang="en-US" sz="3200"/>
                        <a:t>$2,581,580</a:t>
                      </a:r>
                    </a:p>
                  </a:txBody>
                  <a:tcPr>
                    <a:solidFill>
                      <a:schemeClr val="tx1"/>
                    </a:solidFill>
                  </a:tcPr>
                </a:tc>
                <a:extLst>
                  <a:ext uri="{0D108BD9-81ED-4DB2-BD59-A6C34878D82A}">
                    <a16:rowId xmlns:a16="http://schemas.microsoft.com/office/drawing/2014/main" val="1200629038"/>
                  </a:ext>
                </a:extLst>
              </a:tr>
            </a:tbl>
          </a:graphicData>
        </a:graphic>
      </p:graphicFrame>
      <p:sp>
        <p:nvSpPr>
          <p:cNvPr id="3" name="Title 2">
            <a:extLst>
              <a:ext uri="{FF2B5EF4-FFF2-40B4-BE49-F238E27FC236}">
                <a16:creationId xmlns:a16="http://schemas.microsoft.com/office/drawing/2014/main" id="{809AE546-BC76-494A-BD7B-24EC85F39DF5}"/>
              </a:ext>
            </a:extLst>
          </p:cNvPr>
          <p:cNvSpPr>
            <a:spLocks noGrp="1"/>
          </p:cNvSpPr>
          <p:nvPr>
            <p:ph type="title"/>
          </p:nvPr>
        </p:nvSpPr>
        <p:spPr/>
        <p:txBody>
          <a:bodyPr/>
          <a:lstStyle/>
          <a:p>
            <a:r>
              <a:rPr lang="en-US"/>
              <a:t>AVAILABLE FUNDING</a:t>
            </a:r>
          </a:p>
        </p:txBody>
      </p:sp>
    </p:spTree>
    <p:extLst>
      <p:ext uri="{BB962C8B-B14F-4D97-AF65-F5344CB8AC3E}">
        <p14:creationId xmlns:p14="http://schemas.microsoft.com/office/powerpoint/2010/main" val="32413029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D0F945-FB78-2DCC-955F-B58E520CCC7B}"/>
              </a:ext>
            </a:extLst>
          </p:cNvPr>
          <p:cNvSpPr>
            <a:spLocks noGrp="1"/>
          </p:cNvSpPr>
          <p:nvPr>
            <p:ph type="title"/>
          </p:nvPr>
        </p:nvSpPr>
        <p:spPr/>
        <p:txBody>
          <a:bodyPr/>
          <a:lstStyle/>
          <a:p>
            <a:r>
              <a:rPr lang="en-US"/>
              <a:t>APPLICATIONS</a:t>
            </a:r>
          </a:p>
        </p:txBody>
      </p:sp>
      <p:sp>
        <p:nvSpPr>
          <p:cNvPr id="2" name="AutoShape 2" descr="https://usc-powerpoint.officeapps.live.com/pods/GetClipboardImage.ashx?Id=cbfe898f-b217-4332-ae39-7e6ea39081cc&amp;DC=PUS15&amp;pkey=b572b718-88f4-40a5-b0ca-d85a239d53aa&amp;wdwaccluster=PUS15">
            <a:extLst>
              <a:ext uri="{FF2B5EF4-FFF2-40B4-BE49-F238E27FC236}">
                <a16:creationId xmlns:a16="http://schemas.microsoft.com/office/drawing/2014/main" id="{97F15B94-0165-49B7-B93F-59D8461FF23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https://usc-powerpoint.officeapps.live.com/pods/GetClipboardImage.ashx?Id=cbfe898f-b217-4332-ae39-7e6ea39081cc&amp;DC=PUS15&amp;pkey=b572b718-88f4-40a5-b0ca-d85a239d53aa&amp;wdwaccluster=PUS15">
            <a:extLst>
              <a:ext uri="{FF2B5EF4-FFF2-40B4-BE49-F238E27FC236}">
                <a16:creationId xmlns:a16="http://schemas.microsoft.com/office/drawing/2014/main" id="{9D873763-5BE5-4289-8D99-3ADB35FEA4D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8437688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4C83A0-DFEE-99FC-FDBA-5AD63663D74F}"/>
              </a:ext>
            </a:extLst>
          </p:cNvPr>
          <p:cNvSpPr>
            <a:spLocks noGrp="1"/>
          </p:cNvSpPr>
          <p:nvPr>
            <p:ph sz="quarter" idx="13"/>
          </p:nvPr>
        </p:nvSpPr>
        <p:spPr>
          <a:xfrm>
            <a:off x="595523" y="2676525"/>
            <a:ext cx="5500478" cy="3597470"/>
          </a:xfrm>
        </p:spPr>
        <p:txBody>
          <a:bodyPr/>
          <a:lstStyle/>
          <a:p>
            <a:pPr fontAlgn="base"/>
            <a:r>
              <a:rPr lang="en-US"/>
              <a:t>• Understand application structure​.</a:t>
            </a:r>
          </a:p>
          <a:p>
            <a:pPr fontAlgn="base"/>
            <a:r>
              <a:rPr lang="en-US"/>
              <a:t>• Avoid threshold failures​. </a:t>
            </a:r>
          </a:p>
          <a:p>
            <a:pPr fontAlgn="base"/>
            <a:r>
              <a:rPr lang="en-US"/>
              <a:t>• Write strong narratives​.</a:t>
            </a:r>
          </a:p>
          <a:p>
            <a:pPr fontAlgn="base"/>
            <a:r>
              <a:rPr lang="en-US"/>
              <a:t>• Complete attachments.​ </a:t>
            </a:r>
          </a:p>
          <a:p>
            <a:pPr fontAlgn="base"/>
            <a:r>
              <a:rPr lang="en-US"/>
              <a:t>• Submit complete package to </a:t>
            </a:r>
            <a:r>
              <a:rPr lang="en-US">
                <a:hlinkClick r:id="rId3"/>
              </a:rPr>
              <a:t>grants@csb.org</a:t>
            </a:r>
            <a:r>
              <a:rPr lang="en-US"/>
              <a:t> by 5</a:t>
            </a:r>
            <a:r>
              <a:rPr lang="en-US">
                <a:sym typeface="Wingdings" panose="05000000000000000000" pitchFamily="2" charset="2"/>
              </a:rPr>
              <a:t>:00 PM on Wednesday July 22, 2026.</a:t>
            </a:r>
            <a:endParaRPr lang="en-US"/>
          </a:p>
          <a:p>
            <a:pPr fontAlgn="base"/>
            <a:endParaRPr lang="en-US"/>
          </a:p>
          <a:p>
            <a:endParaRPr lang="en-US"/>
          </a:p>
        </p:txBody>
      </p:sp>
      <p:sp>
        <p:nvSpPr>
          <p:cNvPr id="3" name="Title 2">
            <a:extLst>
              <a:ext uri="{FF2B5EF4-FFF2-40B4-BE49-F238E27FC236}">
                <a16:creationId xmlns:a16="http://schemas.microsoft.com/office/drawing/2014/main" id="{11E3476A-6B9F-BB29-9D90-AF7F30237FE3}"/>
              </a:ext>
            </a:extLst>
          </p:cNvPr>
          <p:cNvSpPr>
            <a:spLocks noGrp="1"/>
          </p:cNvSpPr>
          <p:nvPr>
            <p:ph type="title"/>
          </p:nvPr>
        </p:nvSpPr>
        <p:spPr/>
        <p:txBody>
          <a:bodyPr/>
          <a:lstStyle/>
          <a:p>
            <a:r>
              <a:rPr lang="en-US" cap="all"/>
              <a:t>Completing the Application</a:t>
            </a:r>
          </a:p>
        </p:txBody>
      </p:sp>
      <p:sp>
        <p:nvSpPr>
          <p:cNvPr id="4" name="AutoShape 2" descr="https://usc-powerpoint.officeapps.live.com/pods/GetClipboardImage.ashx?Id=cbfe898f-b217-4332-ae39-7e6ea39081cc&amp;DC=PUS15&amp;pkey=b572b718-88f4-40a5-b0ca-d85a239d53aa&amp;wdwaccluster=PUS15">
            <a:extLst>
              <a:ext uri="{FF2B5EF4-FFF2-40B4-BE49-F238E27FC236}">
                <a16:creationId xmlns:a16="http://schemas.microsoft.com/office/drawing/2014/main" id="{91E7F7D4-D0F3-4791-BC24-BE9C1FBC420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Graphic 5" descr="Checklist">
            <a:extLst>
              <a:ext uri="{FF2B5EF4-FFF2-40B4-BE49-F238E27FC236}">
                <a16:creationId xmlns:a16="http://schemas.microsoft.com/office/drawing/2014/main" id="{B041A837-89C8-405E-A5CA-7AF4ABB328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86282" y="1683774"/>
            <a:ext cx="3924877" cy="3924877"/>
          </a:xfrm>
          <a:prstGeom prst="rect">
            <a:avLst/>
          </a:prstGeom>
        </p:spPr>
      </p:pic>
    </p:spTree>
    <p:extLst>
      <p:ext uri="{BB962C8B-B14F-4D97-AF65-F5344CB8AC3E}">
        <p14:creationId xmlns:p14="http://schemas.microsoft.com/office/powerpoint/2010/main" val="3986624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7D0DC3-EF3A-0BE5-F4D4-1D384A7085A9}"/>
              </a:ext>
            </a:extLst>
          </p:cNvPr>
          <p:cNvSpPr>
            <a:spLocks noGrp="1"/>
          </p:cNvSpPr>
          <p:nvPr>
            <p:ph type="title"/>
          </p:nvPr>
        </p:nvSpPr>
        <p:spPr/>
        <p:txBody>
          <a:bodyPr/>
          <a:lstStyle/>
          <a:p>
            <a:r>
              <a:rPr lang="en-US"/>
              <a:t>Agenda &amp; Purpose</a:t>
            </a:r>
          </a:p>
        </p:txBody>
      </p:sp>
      <p:sp>
        <p:nvSpPr>
          <p:cNvPr id="5" name="Content Placeholder 4">
            <a:extLst>
              <a:ext uri="{FF2B5EF4-FFF2-40B4-BE49-F238E27FC236}">
                <a16:creationId xmlns:a16="http://schemas.microsoft.com/office/drawing/2014/main" id="{F9250E4A-33B9-D55E-897B-DAB21CA03F50}"/>
              </a:ext>
            </a:extLst>
          </p:cNvPr>
          <p:cNvSpPr>
            <a:spLocks noGrp="1"/>
          </p:cNvSpPr>
          <p:nvPr>
            <p:ph sz="quarter" idx="13"/>
          </p:nvPr>
        </p:nvSpPr>
        <p:spPr>
          <a:xfrm>
            <a:off x="6731210" y="179528"/>
            <a:ext cx="5005161" cy="6258979"/>
          </a:xfrm>
        </p:spPr>
        <p:txBody>
          <a:bodyPr vert="horz" lIns="0" tIns="228600" rIns="0" bIns="0" rtlCol="0" anchor="t">
            <a:noAutofit/>
          </a:bodyPr>
          <a:lstStyle/>
          <a:p>
            <a:pPr marL="527685" indent="-514350">
              <a:lnSpc>
                <a:spcPct val="100000"/>
              </a:lnSpc>
              <a:spcBef>
                <a:spcPts val="95"/>
              </a:spcBef>
              <a:buAutoNum type="arabicPeriod"/>
              <a:tabLst>
                <a:tab pos="527685" algn="l"/>
              </a:tabLst>
            </a:pPr>
            <a:r>
              <a:rPr lang="en-US"/>
              <a:t>Housekeeping </a:t>
            </a:r>
          </a:p>
          <a:p>
            <a:pPr marL="527685" indent="-514350">
              <a:lnSpc>
                <a:spcPct val="100000"/>
              </a:lnSpc>
              <a:spcBef>
                <a:spcPts val="95"/>
              </a:spcBef>
              <a:buAutoNum type="arabicPeriod"/>
              <a:tabLst>
                <a:tab pos="527685" algn="l"/>
              </a:tabLst>
            </a:pPr>
            <a:r>
              <a:rPr lang="en-US"/>
              <a:t>CoC Competition General </a:t>
            </a:r>
            <a:r>
              <a:rPr lang="en-US" spc="-10"/>
              <a:t>Information</a:t>
            </a:r>
            <a:endParaRPr lang="en-US"/>
          </a:p>
          <a:p>
            <a:pPr marL="527685" marR="5080" indent="-515620">
              <a:lnSpc>
                <a:spcPts val="3350"/>
              </a:lnSpc>
              <a:spcBef>
                <a:spcPts val="550"/>
              </a:spcBef>
              <a:buAutoNum type="arabicPeriod"/>
              <a:tabLst>
                <a:tab pos="527685" algn="l"/>
              </a:tabLst>
            </a:pPr>
            <a:r>
              <a:rPr lang="en-US"/>
              <a:t>FY2026</a:t>
            </a:r>
            <a:r>
              <a:rPr lang="en-US" spc="-40"/>
              <a:t> </a:t>
            </a:r>
            <a:r>
              <a:rPr lang="en-US" spc="-20"/>
              <a:t>NOFO Priorities</a:t>
            </a:r>
          </a:p>
          <a:p>
            <a:pPr marL="527685" marR="5080" indent="-515620">
              <a:lnSpc>
                <a:spcPts val="3350"/>
              </a:lnSpc>
              <a:spcBef>
                <a:spcPts val="550"/>
              </a:spcBef>
              <a:buAutoNum type="arabicPeriod"/>
              <a:tabLst>
                <a:tab pos="527685" algn="l"/>
              </a:tabLst>
            </a:pPr>
            <a:r>
              <a:rPr lang="en-US" spc="-20"/>
              <a:t>Project Types</a:t>
            </a:r>
          </a:p>
          <a:p>
            <a:pPr marL="527685" indent="-514984">
              <a:lnSpc>
                <a:spcPct val="100000"/>
              </a:lnSpc>
              <a:spcBef>
                <a:spcPts val="80"/>
              </a:spcBef>
              <a:buAutoNum type="arabicPeriod"/>
              <a:tabLst>
                <a:tab pos="527685" algn="l"/>
              </a:tabLst>
            </a:pPr>
            <a:r>
              <a:rPr lang="en-US"/>
              <a:t>Local</a:t>
            </a:r>
            <a:r>
              <a:rPr lang="en-US" spc="-85"/>
              <a:t> </a:t>
            </a:r>
            <a:r>
              <a:rPr lang="en-US" spc="-10"/>
              <a:t>Information</a:t>
            </a:r>
          </a:p>
          <a:p>
            <a:pPr marL="527685" marR="229870" indent="-515620">
              <a:lnSpc>
                <a:spcPts val="3350"/>
              </a:lnSpc>
              <a:spcBef>
                <a:spcPts val="540"/>
              </a:spcBef>
              <a:buFont typeface="Arial" panose="020B0604020202020204" pitchFamily="34" charset="0"/>
              <a:buAutoNum type="arabicPeriod"/>
              <a:tabLst>
                <a:tab pos="527685" algn="l"/>
              </a:tabLst>
            </a:pPr>
            <a:r>
              <a:rPr lang="en-US"/>
              <a:t>Local Application</a:t>
            </a:r>
          </a:p>
          <a:p>
            <a:pPr marL="527685" marR="229870" indent="-515620">
              <a:lnSpc>
                <a:spcPts val="3350"/>
              </a:lnSpc>
              <a:spcBef>
                <a:spcPts val="540"/>
              </a:spcBef>
              <a:buAutoNum type="arabicPeriod"/>
              <a:tabLst>
                <a:tab pos="527685" algn="l"/>
              </a:tabLst>
            </a:pPr>
            <a:r>
              <a:rPr lang="en-US">
                <a:latin typeface="Aptos" panose="02110004020202020204"/>
                <a:cs typeface="Calibri"/>
              </a:rPr>
              <a:t>Renewal Project Specifics</a:t>
            </a:r>
          </a:p>
          <a:p>
            <a:pPr marL="527685" marR="229870" indent="-515620">
              <a:lnSpc>
                <a:spcPts val="3350"/>
              </a:lnSpc>
              <a:spcBef>
                <a:spcPts val="540"/>
              </a:spcBef>
              <a:buAutoNum type="arabicPeriod"/>
              <a:tabLst>
                <a:tab pos="527685" algn="l"/>
              </a:tabLst>
            </a:pPr>
            <a:r>
              <a:rPr lang="en-US">
                <a:latin typeface="Aptos" panose="02110004020202020204"/>
                <a:cs typeface="Calibri"/>
              </a:rPr>
              <a:t>New + Transition Project Specifics</a:t>
            </a:r>
          </a:p>
          <a:p>
            <a:pPr marL="527685" marR="229870" indent="-515620">
              <a:lnSpc>
                <a:spcPts val="3350"/>
              </a:lnSpc>
              <a:spcBef>
                <a:spcPts val="540"/>
              </a:spcBef>
              <a:buFont typeface="Arial" panose="020B0604020202020204" pitchFamily="34" charset="0"/>
              <a:buAutoNum type="arabicPeriod"/>
              <a:tabLst>
                <a:tab pos="527685" algn="l"/>
              </a:tabLst>
            </a:pPr>
            <a:r>
              <a:rPr lang="en-US">
                <a:latin typeface="Calibri"/>
                <a:cs typeface="Calibri"/>
              </a:rPr>
              <a:t>Application</a:t>
            </a:r>
            <a:r>
              <a:rPr lang="en-US" spc="-155">
                <a:latin typeface="Calibri"/>
                <a:cs typeface="Calibri"/>
              </a:rPr>
              <a:t> </a:t>
            </a:r>
            <a:r>
              <a:rPr lang="en-US" spc="-10">
                <a:latin typeface="Calibri"/>
                <a:cs typeface="Calibri"/>
              </a:rPr>
              <a:t>Submission</a:t>
            </a:r>
            <a:endParaRPr lang="en-US">
              <a:latin typeface="Calibri"/>
              <a:cs typeface="Calibri"/>
            </a:endParaRPr>
          </a:p>
          <a:p>
            <a:pPr marL="527685" marR="229870" indent="-515620">
              <a:lnSpc>
                <a:spcPts val="3350"/>
              </a:lnSpc>
              <a:spcBef>
                <a:spcPts val="540"/>
              </a:spcBef>
              <a:buAutoNum type="arabicPeriod"/>
              <a:tabLst>
                <a:tab pos="527685" algn="l"/>
              </a:tabLst>
            </a:pPr>
            <a:r>
              <a:rPr lang="en-US" spc="-130"/>
              <a:t> </a:t>
            </a:r>
            <a:r>
              <a:rPr lang="en-US" spc="-10"/>
              <a:t>Scoring</a:t>
            </a:r>
            <a:endParaRPr lang="en-US">
              <a:latin typeface="Calibri"/>
              <a:ea typeface="Calibri"/>
              <a:cs typeface="Calibri"/>
            </a:endParaRPr>
          </a:p>
          <a:p>
            <a:pPr marL="527685" marR="229870" indent="-515620">
              <a:lnSpc>
                <a:spcPts val="3350"/>
              </a:lnSpc>
              <a:spcBef>
                <a:spcPts val="540"/>
              </a:spcBef>
              <a:buAutoNum type="arabicPeriod"/>
              <a:tabLst>
                <a:tab pos="527685" algn="l"/>
              </a:tabLst>
            </a:pPr>
            <a:r>
              <a:rPr lang="en-US" spc="-25">
                <a:latin typeface="Calibri"/>
                <a:ea typeface="Calibri"/>
                <a:cs typeface="Calibri"/>
              </a:rPr>
              <a:t>Q</a:t>
            </a:r>
            <a:r>
              <a:rPr lang="en-US" spc="-25">
                <a:latin typeface="Calibri"/>
                <a:cs typeface="Calibri"/>
              </a:rPr>
              <a:t>&amp;A</a:t>
            </a:r>
            <a:endParaRPr lang="en-US">
              <a:latin typeface="Calibri"/>
              <a:ea typeface="Calibri"/>
              <a:cs typeface="Calibri"/>
            </a:endParaRPr>
          </a:p>
          <a:p>
            <a:endParaRPr lang="en-US"/>
          </a:p>
        </p:txBody>
      </p:sp>
    </p:spTree>
    <p:extLst>
      <p:ext uri="{BB962C8B-B14F-4D97-AF65-F5344CB8AC3E}">
        <p14:creationId xmlns:p14="http://schemas.microsoft.com/office/powerpoint/2010/main" val="20186240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07EA0D-9270-418E-88C2-6C100141BA58}"/>
              </a:ext>
            </a:extLst>
          </p:cNvPr>
          <p:cNvSpPr>
            <a:spLocks noGrp="1"/>
          </p:cNvSpPr>
          <p:nvPr>
            <p:ph sz="quarter" idx="13"/>
          </p:nvPr>
        </p:nvSpPr>
        <p:spPr>
          <a:xfrm>
            <a:off x="594360" y="2397300"/>
            <a:ext cx="10747667" cy="4084248"/>
          </a:xfrm>
        </p:spPr>
        <p:txBody>
          <a:bodyPr>
            <a:normAutofit fontScale="92500"/>
          </a:bodyPr>
          <a:lstStyle/>
          <a:p>
            <a:pPr marL="342900" indent="-342900">
              <a:buFont typeface="Arial" panose="020B0604020202020204" pitchFamily="34" charset="0"/>
              <a:buChar char="•"/>
            </a:pPr>
            <a:r>
              <a:rPr lang="en-US" sz="2400"/>
              <a:t>Verify the organization's Unique Entity Identifier (UEI) and active SAM.gov registration. </a:t>
            </a:r>
          </a:p>
          <a:p>
            <a:pPr marL="1028700" lvl="1" indent="-342900"/>
            <a:r>
              <a:rPr lang="en-US" sz="2400"/>
              <a:t>A UEI is assigned through SAM.gov and is required to apply for federal funding. </a:t>
            </a:r>
          </a:p>
          <a:p>
            <a:pPr marL="342900" indent="-342900">
              <a:buFont typeface="Arial" panose="020B0604020202020204" pitchFamily="34" charset="0"/>
              <a:buChar char="•"/>
            </a:pPr>
            <a:r>
              <a:rPr lang="en-US" sz="2400"/>
              <a:t>New applicants must provide proof of UEI/SAM.gov registration or application, as applicable. </a:t>
            </a:r>
          </a:p>
          <a:p>
            <a:pPr marL="342900" indent="-342900">
              <a:buFont typeface="Arial" panose="020B0604020202020204" pitchFamily="34" charset="0"/>
              <a:buChar char="•"/>
            </a:pPr>
            <a:r>
              <a:rPr lang="en-US" sz="2400"/>
              <a:t>Provide details for any monitoring findings, if applicable. </a:t>
            </a:r>
          </a:p>
          <a:p>
            <a:pPr marL="342900" indent="-342900">
              <a:buFont typeface="Arial" panose="020B0604020202020204" pitchFamily="34" charset="0"/>
              <a:buChar char="•"/>
            </a:pPr>
            <a:r>
              <a:rPr lang="en-US" sz="2400"/>
              <a:t>Confirm the project meets all Additional Requirements and Project Thresholds. </a:t>
            </a:r>
          </a:p>
          <a:p>
            <a:pPr marL="1028700" lvl="1" indent="-342900"/>
            <a:r>
              <a:rPr lang="en-US" sz="2400"/>
              <a:t>All threshold questions must be truthfully answered “Yes” to meet eligibility requirements. </a:t>
            </a:r>
          </a:p>
          <a:p>
            <a:pPr marL="342900" indent="-342900">
              <a:buFont typeface="Arial" panose="020B0604020202020204" pitchFamily="34" charset="0"/>
              <a:buChar char="•"/>
            </a:pPr>
            <a:r>
              <a:rPr lang="en-US" sz="2400"/>
              <a:t>Demonstrate consistency with the Franklin County 2025–2029 Consolidated Plan.</a:t>
            </a:r>
          </a:p>
        </p:txBody>
      </p:sp>
      <p:sp>
        <p:nvSpPr>
          <p:cNvPr id="3" name="Title 2">
            <a:extLst>
              <a:ext uri="{FF2B5EF4-FFF2-40B4-BE49-F238E27FC236}">
                <a16:creationId xmlns:a16="http://schemas.microsoft.com/office/drawing/2014/main" id="{3B7F4783-B6D8-4304-BD01-E98EFE812E9A}"/>
              </a:ext>
            </a:extLst>
          </p:cNvPr>
          <p:cNvSpPr>
            <a:spLocks noGrp="1"/>
          </p:cNvSpPr>
          <p:nvPr>
            <p:ph type="title"/>
          </p:nvPr>
        </p:nvSpPr>
        <p:spPr/>
        <p:txBody>
          <a:bodyPr/>
          <a:lstStyle/>
          <a:p>
            <a:r>
              <a:rPr lang="en-US" cap="all"/>
              <a:t>Threshold Requirements</a:t>
            </a:r>
          </a:p>
        </p:txBody>
      </p:sp>
    </p:spTree>
    <p:extLst>
      <p:ext uri="{BB962C8B-B14F-4D97-AF65-F5344CB8AC3E}">
        <p14:creationId xmlns:p14="http://schemas.microsoft.com/office/powerpoint/2010/main" val="27304773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7376E-9E5E-43E1-A4B7-9EC76CDEE49D}"/>
              </a:ext>
            </a:extLst>
          </p:cNvPr>
          <p:cNvSpPr>
            <a:spLocks noGrp="1"/>
          </p:cNvSpPr>
          <p:nvPr>
            <p:ph sz="quarter" idx="13"/>
          </p:nvPr>
        </p:nvSpPr>
        <p:spPr>
          <a:xfrm>
            <a:off x="595522" y="2320413"/>
            <a:ext cx="10747667" cy="3953582"/>
          </a:xfrm>
        </p:spPr>
        <p:txBody>
          <a:bodyPr>
            <a:normAutofit lnSpcReduction="10000"/>
          </a:bodyPr>
          <a:lstStyle/>
          <a:p>
            <a:pPr marL="342900" indent="-342900">
              <a:buFont typeface="Arial" panose="020B0604020202020204" pitchFamily="34" charset="0"/>
              <a:buChar char="•"/>
            </a:pPr>
            <a:r>
              <a:rPr lang="en-US"/>
              <a:t>Provide complete and accurate contact information. </a:t>
            </a:r>
          </a:p>
          <a:p>
            <a:pPr marL="342900" indent="-342900">
              <a:buFont typeface="Arial" panose="020B0604020202020204" pitchFamily="34" charset="0"/>
              <a:buChar char="•"/>
            </a:pPr>
            <a:r>
              <a:rPr lang="en-US"/>
              <a:t>Complete all Other Questions related to HUD priorities. </a:t>
            </a:r>
          </a:p>
          <a:p>
            <a:pPr marL="1028700" lvl="1" indent="-342900"/>
            <a:r>
              <a:rPr lang="en-US"/>
              <a:t>Include a Supportive Services Agreement (template available on the website), if applicable. </a:t>
            </a:r>
          </a:p>
          <a:p>
            <a:pPr marL="1028700" lvl="1" indent="-342900"/>
            <a:r>
              <a:rPr lang="en-US"/>
              <a:t>Include Agreements or Letters of Commitment for collaborations serving children and youth, if applicable. </a:t>
            </a:r>
          </a:p>
          <a:p>
            <a:pPr marL="342900" indent="-342900">
              <a:buFont typeface="Arial" panose="020B0604020202020204" pitchFamily="34" charset="0"/>
              <a:buChar char="•"/>
            </a:pPr>
            <a:r>
              <a:rPr lang="en-US"/>
              <a:t>Verify the project type and ensure it meets all HUD eligibility requirements (discussed later). </a:t>
            </a:r>
          </a:p>
          <a:p>
            <a:pPr marL="342900" indent="-342900">
              <a:buFont typeface="Arial" panose="020B0604020202020204" pitchFamily="34" charset="0"/>
              <a:buChar char="•"/>
            </a:pPr>
            <a:r>
              <a:rPr lang="en-US"/>
              <a:t>Identify whether the project is New, Transition, YHDP, or DV (discussed later). </a:t>
            </a:r>
          </a:p>
          <a:p>
            <a:pPr marL="1028700" lvl="1" indent="-342900"/>
            <a:r>
              <a:rPr lang="en-US"/>
              <a:t>Review the Information Session Q&amp;As available on the website. </a:t>
            </a:r>
          </a:p>
          <a:p>
            <a:pPr marL="342900" indent="-342900">
              <a:buFont typeface="Arial" panose="020B0604020202020204" pitchFamily="34" charset="0"/>
              <a:buChar char="•"/>
            </a:pPr>
            <a:r>
              <a:rPr lang="en-US"/>
              <a:t>Ensure all application responses are complete and consistent throughout.</a:t>
            </a:r>
          </a:p>
        </p:txBody>
      </p:sp>
      <p:sp>
        <p:nvSpPr>
          <p:cNvPr id="3" name="Title 2">
            <a:extLst>
              <a:ext uri="{FF2B5EF4-FFF2-40B4-BE49-F238E27FC236}">
                <a16:creationId xmlns:a16="http://schemas.microsoft.com/office/drawing/2014/main" id="{826DCA49-A9AB-4331-B2CF-4CAB69FF7D93}"/>
              </a:ext>
            </a:extLst>
          </p:cNvPr>
          <p:cNvSpPr>
            <a:spLocks noGrp="1"/>
          </p:cNvSpPr>
          <p:nvPr>
            <p:ph type="title"/>
          </p:nvPr>
        </p:nvSpPr>
        <p:spPr/>
        <p:txBody>
          <a:bodyPr/>
          <a:lstStyle/>
          <a:p>
            <a:r>
              <a:rPr lang="en-US"/>
              <a:t>PROJECT INFORMATION</a:t>
            </a:r>
          </a:p>
        </p:txBody>
      </p:sp>
    </p:spTree>
    <p:extLst>
      <p:ext uri="{BB962C8B-B14F-4D97-AF65-F5344CB8AC3E}">
        <p14:creationId xmlns:p14="http://schemas.microsoft.com/office/powerpoint/2010/main" val="29242025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6400D4-00F0-43A2-A7AC-F48E1170BCD5}"/>
              </a:ext>
            </a:extLst>
          </p:cNvPr>
          <p:cNvSpPr>
            <a:spLocks noGrp="1"/>
          </p:cNvSpPr>
          <p:nvPr>
            <p:ph sz="quarter" idx="13"/>
          </p:nvPr>
        </p:nvSpPr>
        <p:spPr>
          <a:xfrm>
            <a:off x="595522" y="2379406"/>
            <a:ext cx="10747667" cy="3894589"/>
          </a:xfrm>
        </p:spPr>
        <p:txBody>
          <a:bodyPr>
            <a:normAutofit/>
          </a:bodyPr>
          <a:lstStyle/>
          <a:p>
            <a:pPr fontAlgn="base"/>
            <a:r>
              <a:rPr lang="en-US" sz="2400" b="1"/>
              <a:t>Tell a Clear Story in the Narrative​</a:t>
            </a:r>
          </a:p>
          <a:p>
            <a:pPr marL="342900" indent="-342900">
              <a:buFont typeface="Arial" panose="020B0604020202020204" pitchFamily="34" charset="0"/>
              <a:buChar char="•"/>
            </a:pPr>
            <a:r>
              <a:rPr lang="en-US" sz="2400"/>
              <a:t>Clearly describe the population to be served and the services to be provided. </a:t>
            </a:r>
          </a:p>
          <a:p>
            <a:pPr marL="342900" indent="-342900">
              <a:buFont typeface="Arial" panose="020B0604020202020204" pitchFamily="34" charset="0"/>
              <a:buChar char="•"/>
            </a:pPr>
            <a:r>
              <a:rPr lang="en-US" sz="2400"/>
              <a:t>New and Transition Projects must complete all required narrative sections and detailed charts. </a:t>
            </a:r>
          </a:p>
          <a:p>
            <a:pPr marL="342900" indent="-342900">
              <a:buFont typeface="Arial" panose="020B0604020202020204" pitchFamily="34" charset="0"/>
              <a:buChar char="•"/>
            </a:pPr>
            <a:r>
              <a:rPr lang="en-US" sz="2400"/>
              <a:t>Renewal Projects must provide a concise narrative summary. </a:t>
            </a:r>
          </a:p>
          <a:p>
            <a:pPr marL="342900" indent="-342900">
              <a:buFont typeface="Arial" panose="020B0604020202020204" pitchFamily="34" charset="0"/>
              <a:buChar char="•"/>
            </a:pPr>
            <a:r>
              <a:rPr lang="en-US" sz="2400"/>
              <a:t>Demonstrate the need for the project. Describe the expected outcomes. Explain how project success will be measured.</a:t>
            </a:r>
          </a:p>
        </p:txBody>
      </p:sp>
      <p:sp>
        <p:nvSpPr>
          <p:cNvPr id="3" name="Title 2">
            <a:extLst>
              <a:ext uri="{FF2B5EF4-FFF2-40B4-BE49-F238E27FC236}">
                <a16:creationId xmlns:a16="http://schemas.microsoft.com/office/drawing/2014/main" id="{19AAEEE1-148F-4B6B-AFF8-47E0A540DAA1}"/>
              </a:ext>
            </a:extLst>
          </p:cNvPr>
          <p:cNvSpPr>
            <a:spLocks noGrp="1"/>
          </p:cNvSpPr>
          <p:nvPr>
            <p:ph type="title"/>
          </p:nvPr>
        </p:nvSpPr>
        <p:spPr/>
        <p:txBody>
          <a:bodyPr/>
          <a:lstStyle/>
          <a:p>
            <a:r>
              <a:rPr lang="en-US" cap="all"/>
              <a:t>Narrative</a:t>
            </a:r>
          </a:p>
        </p:txBody>
      </p:sp>
    </p:spTree>
    <p:extLst>
      <p:ext uri="{BB962C8B-B14F-4D97-AF65-F5344CB8AC3E}">
        <p14:creationId xmlns:p14="http://schemas.microsoft.com/office/powerpoint/2010/main" val="420144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F5C662-4F9C-4CFE-81E2-FDFC36D06143}"/>
              </a:ext>
            </a:extLst>
          </p:cNvPr>
          <p:cNvSpPr>
            <a:spLocks noGrp="1"/>
          </p:cNvSpPr>
          <p:nvPr>
            <p:ph sz="quarter" idx="13"/>
          </p:nvPr>
        </p:nvSpPr>
        <p:spPr>
          <a:xfrm>
            <a:off x="595523" y="2676525"/>
            <a:ext cx="8377028" cy="3597470"/>
          </a:xfrm>
        </p:spPr>
        <p:txBody>
          <a:bodyPr/>
          <a:lstStyle/>
          <a:p>
            <a:pPr marL="342900" indent="-342900">
              <a:buFont typeface="Arial" panose="020B0604020202020204" pitchFamily="34" charset="0"/>
              <a:buChar char="•"/>
            </a:pPr>
            <a:r>
              <a:rPr lang="en-US"/>
              <a:t>A project applicant may include one or more co-applicants to carry out eligible project activities. The project applicant remains legally responsible for the grant and overall project performance. </a:t>
            </a:r>
          </a:p>
          <a:p>
            <a:pPr marL="342900" indent="-342900">
              <a:buFont typeface="Arial" panose="020B0604020202020204" pitchFamily="34" charset="0"/>
              <a:buChar char="•"/>
            </a:pPr>
            <a:r>
              <a:rPr lang="en-US"/>
              <a:t>Co-applicants may carry out specific eligible activities identified in the project application and grant agreement. </a:t>
            </a:r>
          </a:p>
          <a:p>
            <a:pPr marL="1028700" lvl="1" indent="-342900"/>
            <a:r>
              <a:rPr lang="en-US"/>
              <a:t>Co-applicants must be eligible recipients under the CoC Program. </a:t>
            </a:r>
          </a:p>
          <a:p>
            <a:pPr marL="1028700" lvl="1" indent="-342900"/>
            <a:r>
              <a:rPr lang="en-US"/>
              <a:t>Meet all applicable HUD threshold and eligibility requirements. </a:t>
            </a:r>
          </a:p>
          <a:p>
            <a:pPr marL="342900" indent="-342900">
              <a:buFont typeface="Arial" panose="020B0604020202020204" pitchFamily="34" charset="0"/>
              <a:buChar char="•"/>
            </a:pPr>
            <a:r>
              <a:rPr lang="en-US"/>
              <a:t>The project application must clearly identify each co-applicant and describe its roles and responsibilities.</a:t>
            </a:r>
          </a:p>
        </p:txBody>
      </p:sp>
      <p:sp>
        <p:nvSpPr>
          <p:cNvPr id="3" name="Title 2">
            <a:extLst>
              <a:ext uri="{FF2B5EF4-FFF2-40B4-BE49-F238E27FC236}">
                <a16:creationId xmlns:a16="http://schemas.microsoft.com/office/drawing/2014/main" id="{B041307B-C1E5-4185-B33F-B8C703EAF698}"/>
              </a:ext>
            </a:extLst>
          </p:cNvPr>
          <p:cNvSpPr>
            <a:spLocks noGrp="1"/>
          </p:cNvSpPr>
          <p:nvPr>
            <p:ph type="title"/>
          </p:nvPr>
        </p:nvSpPr>
        <p:spPr/>
        <p:txBody>
          <a:bodyPr/>
          <a:lstStyle/>
          <a:p>
            <a:r>
              <a:rPr lang="en-US"/>
              <a:t>CO-APPLICANTS</a:t>
            </a:r>
          </a:p>
        </p:txBody>
      </p:sp>
      <p:pic>
        <p:nvPicPr>
          <p:cNvPr id="5" name="Picture 4">
            <a:extLst>
              <a:ext uri="{FF2B5EF4-FFF2-40B4-BE49-F238E27FC236}">
                <a16:creationId xmlns:a16="http://schemas.microsoft.com/office/drawing/2014/main" id="{E904809C-FDDD-4DD6-9347-88168A40CCB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112052" y="2847975"/>
            <a:ext cx="2798193" cy="1864996"/>
          </a:xfrm>
          <a:prstGeom prst="rect">
            <a:avLst/>
          </a:prstGeom>
        </p:spPr>
      </p:pic>
    </p:spTree>
    <p:extLst>
      <p:ext uri="{BB962C8B-B14F-4D97-AF65-F5344CB8AC3E}">
        <p14:creationId xmlns:p14="http://schemas.microsoft.com/office/powerpoint/2010/main" val="3038800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8F5C662-4F9C-4CFE-81E2-FDFC36D06143}"/>
              </a:ext>
            </a:extLst>
          </p:cNvPr>
          <p:cNvSpPr>
            <a:spLocks noGrp="1"/>
          </p:cNvSpPr>
          <p:nvPr>
            <p:ph sz="quarter" idx="13"/>
          </p:nvPr>
        </p:nvSpPr>
        <p:spPr>
          <a:xfrm>
            <a:off x="595523" y="2271252"/>
            <a:ext cx="5962594" cy="4002743"/>
          </a:xfrm>
        </p:spPr>
        <p:txBody>
          <a:bodyPr>
            <a:normAutofit/>
          </a:bodyPr>
          <a:lstStyle/>
          <a:p>
            <a:r>
              <a:rPr lang="en-US"/>
              <a:t>• Complete applicable Excel Budget Template.</a:t>
            </a:r>
          </a:p>
          <a:p>
            <a:pPr marL="1028700" lvl="1" indent="-342900">
              <a:buFontTx/>
              <a:buChar char="-"/>
            </a:pPr>
            <a:r>
              <a:rPr lang="en-US" sz="1600"/>
              <a:t>FY26 Project Budget for New SSO-</a:t>
            </a:r>
            <a:r>
              <a:rPr lang="en-US" sz="1600" err="1"/>
              <a:t>Proj</a:t>
            </a:r>
            <a:r>
              <a:rPr lang="en-US" sz="1600"/>
              <a:t>-CFC CoC</a:t>
            </a:r>
          </a:p>
          <a:p>
            <a:pPr marL="1028700" lvl="1" indent="-342900">
              <a:buFontTx/>
              <a:buChar char="-"/>
            </a:pPr>
            <a:r>
              <a:rPr lang="en-US" sz="1600"/>
              <a:t>FY26 Project Budget for New TH </a:t>
            </a:r>
            <a:r>
              <a:rPr lang="en-US" sz="1600" err="1"/>
              <a:t>Proj</a:t>
            </a:r>
            <a:r>
              <a:rPr lang="en-US" sz="1600"/>
              <a:t>-CFC CoC</a:t>
            </a:r>
          </a:p>
          <a:p>
            <a:pPr marL="1028700" lvl="1" indent="-342900">
              <a:buFontTx/>
              <a:buChar char="-"/>
            </a:pPr>
            <a:r>
              <a:rPr lang="en-US" sz="1600"/>
              <a:t>FY26 Project Budget for non YHDP Joint TH-RRH Renewal-CFC CoC</a:t>
            </a:r>
          </a:p>
          <a:p>
            <a:pPr marL="1028700" lvl="1" indent="-342900">
              <a:buFontTx/>
              <a:buChar char="-"/>
            </a:pPr>
            <a:r>
              <a:rPr lang="en-US" sz="1600"/>
              <a:t>FY26 Project Budget for Standard Renewal-CFC CoC</a:t>
            </a:r>
          </a:p>
          <a:p>
            <a:pPr marL="1028700" lvl="1" indent="-342900">
              <a:buFontTx/>
              <a:buChar char="-"/>
            </a:pPr>
            <a:r>
              <a:rPr lang="en-US" sz="1600"/>
              <a:t>FY26 Project Budget for YHDP Renewal Project</a:t>
            </a:r>
          </a:p>
          <a:p>
            <a:r>
              <a:rPr lang="en-US"/>
              <a:t>• All applicable tabs completed.</a:t>
            </a:r>
          </a:p>
          <a:p>
            <a:r>
              <a:rPr lang="en-US"/>
              <a:t>• Cost Reasonableness and Fiscal Management.</a:t>
            </a:r>
          </a:p>
          <a:p>
            <a:pPr marL="1028700" lvl="1" indent="-342900">
              <a:buFontTx/>
              <a:buChar char="-"/>
            </a:pPr>
            <a:r>
              <a:rPr lang="en-US" sz="1600"/>
              <a:t>FY26 HUD NOFO	             -  OMB Guidance</a:t>
            </a:r>
          </a:p>
          <a:p>
            <a:pPr marL="1028700" lvl="1" indent="-342900">
              <a:buFontTx/>
              <a:buChar char="-"/>
            </a:pPr>
            <a:r>
              <a:rPr lang="en-US" sz="1600"/>
              <a:t>24 CFR Part 278                      -  24 CFR 200.404</a:t>
            </a:r>
          </a:p>
          <a:p>
            <a:pPr lvl="1" indent="0">
              <a:buNone/>
            </a:pPr>
            <a:endParaRPr lang="en-US" sz="1600"/>
          </a:p>
        </p:txBody>
      </p:sp>
      <p:sp>
        <p:nvSpPr>
          <p:cNvPr id="3" name="Title 2">
            <a:extLst>
              <a:ext uri="{FF2B5EF4-FFF2-40B4-BE49-F238E27FC236}">
                <a16:creationId xmlns:a16="http://schemas.microsoft.com/office/drawing/2014/main" id="{B041307B-C1E5-4185-B33F-B8C703EAF698}"/>
              </a:ext>
            </a:extLst>
          </p:cNvPr>
          <p:cNvSpPr>
            <a:spLocks noGrp="1"/>
          </p:cNvSpPr>
          <p:nvPr>
            <p:ph type="title"/>
          </p:nvPr>
        </p:nvSpPr>
        <p:spPr/>
        <p:txBody>
          <a:bodyPr/>
          <a:lstStyle/>
          <a:p>
            <a:r>
              <a:rPr lang="en-US"/>
              <a:t>PROJECT BUDGET</a:t>
            </a:r>
          </a:p>
        </p:txBody>
      </p:sp>
      <p:pic>
        <p:nvPicPr>
          <p:cNvPr id="5" name="Graphic 4" descr="Coins">
            <a:extLst>
              <a:ext uri="{FF2B5EF4-FFF2-40B4-BE49-F238E27FC236}">
                <a16:creationId xmlns:a16="http://schemas.microsoft.com/office/drawing/2014/main" id="{8F6547A3-42C7-46B7-841B-8388611E4DE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66620" y="390925"/>
            <a:ext cx="1971368" cy="1971368"/>
          </a:xfrm>
          <a:prstGeom prst="rect">
            <a:avLst/>
          </a:prstGeom>
        </p:spPr>
      </p:pic>
      <p:sp>
        <p:nvSpPr>
          <p:cNvPr id="4" name="TextBox 3">
            <a:extLst>
              <a:ext uri="{FF2B5EF4-FFF2-40B4-BE49-F238E27FC236}">
                <a16:creationId xmlns:a16="http://schemas.microsoft.com/office/drawing/2014/main" id="{B0364F13-49B4-478A-B32B-24D6844D7A57}"/>
              </a:ext>
            </a:extLst>
          </p:cNvPr>
          <p:cNvSpPr txBox="1"/>
          <p:nvPr/>
        </p:nvSpPr>
        <p:spPr>
          <a:xfrm>
            <a:off x="6690180" y="3086091"/>
            <a:ext cx="4906297" cy="2523768"/>
          </a:xfrm>
          <a:prstGeom prst="rect">
            <a:avLst/>
          </a:prstGeom>
          <a:noFill/>
        </p:spPr>
        <p:txBody>
          <a:bodyPr wrap="square" rtlCol="0">
            <a:spAutoFit/>
          </a:bodyPr>
          <a:lstStyle/>
          <a:p>
            <a:pPr indent="-347472">
              <a:lnSpc>
                <a:spcPct val="90000"/>
              </a:lnSpc>
              <a:spcBef>
                <a:spcPts val="1800"/>
              </a:spcBef>
            </a:pPr>
            <a:r>
              <a:rPr lang="en-US" sz="2000">
                <a:solidFill>
                  <a:schemeClr val="bg1"/>
                </a:solidFill>
              </a:rPr>
              <a:t>• Document match in detail and ensure you can provide the detailed documentation, when requested</a:t>
            </a:r>
          </a:p>
          <a:p>
            <a:pPr indent="-347472">
              <a:lnSpc>
                <a:spcPct val="90000"/>
              </a:lnSpc>
              <a:spcBef>
                <a:spcPts val="1800"/>
              </a:spcBef>
            </a:pPr>
            <a:r>
              <a:rPr lang="en-US" sz="2000">
                <a:solidFill>
                  <a:schemeClr val="bg1"/>
                </a:solidFill>
              </a:rPr>
              <a:t>• Align budget to design</a:t>
            </a:r>
          </a:p>
          <a:p>
            <a:pPr indent="-347472">
              <a:lnSpc>
                <a:spcPct val="90000"/>
              </a:lnSpc>
              <a:spcBef>
                <a:spcPts val="1800"/>
              </a:spcBef>
            </a:pPr>
            <a:r>
              <a:rPr lang="en-US" sz="2000">
                <a:solidFill>
                  <a:schemeClr val="bg1"/>
                </a:solidFill>
              </a:rPr>
              <a:t>• </a:t>
            </a:r>
            <a:r>
              <a:rPr lang="en-US" sz="2000">
                <a:solidFill>
                  <a:srgbClr val="494C49"/>
                </a:solidFill>
              </a:rPr>
              <a:t>Budget questions can be answers in Technical Assistance</a:t>
            </a:r>
            <a:endParaRPr lang="en-US" sz="2000"/>
          </a:p>
          <a:p>
            <a:r>
              <a:rPr lang="en-US" sz="2000"/>
              <a:t>• Monitor expenditures</a:t>
            </a:r>
          </a:p>
        </p:txBody>
      </p:sp>
    </p:spTree>
    <p:extLst>
      <p:ext uri="{BB962C8B-B14F-4D97-AF65-F5344CB8AC3E}">
        <p14:creationId xmlns:p14="http://schemas.microsoft.com/office/powerpoint/2010/main" val="13038856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DE718B0-4322-4415-A948-88FB5469DCDF}"/>
              </a:ext>
            </a:extLst>
          </p:cNvPr>
          <p:cNvSpPr>
            <a:spLocks noGrp="1"/>
          </p:cNvSpPr>
          <p:nvPr>
            <p:ph type="title"/>
          </p:nvPr>
        </p:nvSpPr>
        <p:spPr/>
        <p:txBody>
          <a:bodyPr/>
          <a:lstStyle/>
          <a:p>
            <a:r>
              <a:rPr lang="en-US"/>
              <a:t>APPLICANT CHECKLIST</a:t>
            </a:r>
          </a:p>
        </p:txBody>
      </p:sp>
      <p:sp>
        <p:nvSpPr>
          <p:cNvPr id="4" name="Content Placeholder 3">
            <a:extLst>
              <a:ext uri="{FF2B5EF4-FFF2-40B4-BE49-F238E27FC236}">
                <a16:creationId xmlns:a16="http://schemas.microsoft.com/office/drawing/2014/main" id="{39F5F331-92A5-44D5-99C8-70887FDA3886}"/>
              </a:ext>
            </a:extLst>
          </p:cNvPr>
          <p:cNvSpPr>
            <a:spLocks noGrp="1"/>
          </p:cNvSpPr>
          <p:nvPr>
            <p:ph sz="quarter" idx="15"/>
          </p:nvPr>
        </p:nvSpPr>
        <p:spPr>
          <a:xfrm>
            <a:off x="594360" y="2537799"/>
            <a:ext cx="5501640" cy="4042072"/>
          </a:xfrm>
        </p:spPr>
        <p:txBody>
          <a:bodyPr/>
          <a:lstStyle/>
          <a:p>
            <a:r>
              <a:rPr lang="ja-JP" altLang="en-US"/>
              <a:t>☐</a:t>
            </a:r>
            <a:r>
              <a:rPr lang="en-US"/>
              <a:t> Completed Project Application with certification signed by an authorized official – </a:t>
            </a:r>
            <a:r>
              <a:rPr lang="en-US" b="1"/>
              <a:t>PDF and Word</a:t>
            </a:r>
          </a:p>
          <a:p>
            <a:r>
              <a:rPr lang="ja-JP" altLang="en-US"/>
              <a:t>☐</a:t>
            </a:r>
            <a:r>
              <a:rPr lang="en-US"/>
              <a:t> </a:t>
            </a:r>
            <a:r>
              <a:rPr lang="en-US" b="1"/>
              <a:t>YHDP PROJECTS ONLY:</a:t>
            </a:r>
            <a:r>
              <a:rPr lang="en-US"/>
              <a:t> Completed YHDP Addendum (New and Transition Applications)</a:t>
            </a:r>
          </a:p>
          <a:p>
            <a:r>
              <a:rPr lang="ja-JP" altLang="en-US"/>
              <a:t>☐</a:t>
            </a:r>
            <a:r>
              <a:rPr lang="en-US"/>
              <a:t> </a:t>
            </a:r>
            <a:r>
              <a:rPr lang="en-US" b="1"/>
              <a:t>DV BONUS PROJECTS ONLY:</a:t>
            </a:r>
            <a:r>
              <a:rPr lang="en-US"/>
              <a:t> Completed DV Bonus Project Addendum (New and Transition Applications)</a:t>
            </a:r>
          </a:p>
          <a:p>
            <a:r>
              <a:rPr lang="ja-JP" altLang="en-US"/>
              <a:t>☐</a:t>
            </a:r>
            <a:r>
              <a:rPr lang="en-US"/>
              <a:t> Completed Project Budget form with all applicable tabs completed (including match detail) </a:t>
            </a:r>
            <a:r>
              <a:rPr lang="en-US" b="1"/>
              <a:t>– Excel document</a:t>
            </a:r>
          </a:p>
          <a:p>
            <a:endParaRPr lang="en-US"/>
          </a:p>
        </p:txBody>
      </p:sp>
      <p:sp>
        <p:nvSpPr>
          <p:cNvPr id="5" name="Content Placeholder 4">
            <a:extLst>
              <a:ext uri="{FF2B5EF4-FFF2-40B4-BE49-F238E27FC236}">
                <a16:creationId xmlns:a16="http://schemas.microsoft.com/office/drawing/2014/main" id="{57ABDB18-394D-49B7-B53B-56B9929F4224}"/>
              </a:ext>
            </a:extLst>
          </p:cNvPr>
          <p:cNvSpPr>
            <a:spLocks noGrp="1"/>
          </p:cNvSpPr>
          <p:nvPr>
            <p:ph sz="quarter" idx="16"/>
          </p:nvPr>
        </p:nvSpPr>
        <p:spPr>
          <a:xfrm>
            <a:off x="6393176" y="2537799"/>
            <a:ext cx="5562850" cy="4042072"/>
          </a:xfrm>
        </p:spPr>
        <p:txBody>
          <a:bodyPr/>
          <a:lstStyle/>
          <a:p>
            <a:r>
              <a:rPr lang="ja-JP" altLang="en-US"/>
              <a:t>☐</a:t>
            </a:r>
            <a:r>
              <a:rPr lang="en-US"/>
              <a:t> Other commitment letters/agreements as applicable – PDFs</a:t>
            </a:r>
            <a:endParaRPr lang="en-US" altLang="ja-JP"/>
          </a:p>
          <a:p>
            <a:r>
              <a:rPr lang="ja-JP" altLang="en-US"/>
              <a:t>☐</a:t>
            </a:r>
            <a:r>
              <a:rPr lang="en-US"/>
              <a:t> Supportive Services Agreement, if applicable – PDF </a:t>
            </a:r>
          </a:p>
          <a:p>
            <a:r>
              <a:rPr lang="ja-JP" altLang="en-US"/>
              <a:t>☐</a:t>
            </a:r>
            <a:r>
              <a:rPr lang="en-US"/>
              <a:t> Negotiated Indirect Cost Rate Agreement, if applicable (must also complete Indirect Cost Rate information on Fund Request Summary tab in completed Project Budget form) – PDF </a:t>
            </a:r>
          </a:p>
          <a:p>
            <a:r>
              <a:rPr lang="ja-JP" altLang="en-US"/>
              <a:t>☐</a:t>
            </a:r>
            <a:r>
              <a:rPr lang="en-US"/>
              <a:t> Completed HUD-2880 form – PDF</a:t>
            </a:r>
          </a:p>
          <a:p>
            <a:endParaRPr lang="en-US"/>
          </a:p>
        </p:txBody>
      </p:sp>
    </p:spTree>
    <p:extLst>
      <p:ext uri="{BB962C8B-B14F-4D97-AF65-F5344CB8AC3E}">
        <p14:creationId xmlns:p14="http://schemas.microsoft.com/office/powerpoint/2010/main" val="20219912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7551CC2-1A1D-42C3-957A-7D51334710B2}"/>
              </a:ext>
            </a:extLst>
          </p:cNvPr>
          <p:cNvSpPr>
            <a:spLocks noGrp="1"/>
          </p:cNvSpPr>
          <p:nvPr>
            <p:ph sz="quarter" idx="13"/>
          </p:nvPr>
        </p:nvSpPr>
        <p:spPr/>
        <p:txBody>
          <a:bodyPr>
            <a:normAutofit/>
          </a:bodyPr>
          <a:lstStyle/>
          <a:p>
            <a:r>
              <a:rPr lang="ja-JP" altLang="en-US"/>
              <a:t>☐</a:t>
            </a:r>
            <a:r>
              <a:rPr lang="en-US"/>
              <a:t> Attach proof of SAM application, if not already registered – PDF </a:t>
            </a:r>
            <a:endParaRPr lang="en-US" altLang="ja-JP"/>
          </a:p>
          <a:p>
            <a:r>
              <a:rPr lang="ja-JP" altLang="en-US"/>
              <a:t>☐</a:t>
            </a:r>
            <a:r>
              <a:rPr lang="en-US"/>
              <a:t> Attach proof of UEI requested, if not already registered – PDF </a:t>
            </a:r>
          </a:p>
          <a:p>
            <a:r>
              <a:rPr lang="ja-JP" altLang="en-US"/>
              <a:t>☐</a:t>
            </a:r>
            <a:r>
              <a:rPr lang="en-US"/>
              <a:t> </a:t>
            </a:r>
            <a:r>
              <a:rPr lang="en-US" b="1"/>
              <a:t>NEW APPLICANTS ONLY:</a:t>
            </a:r>
            <a:r>
              <a:rPr lang="en-US"/>
              <a:t> Copy of most recent agency audit – PDF</a:t>
            </a:r>
          </a:p>
          <a:p>
            <a:r>
              <a:rPr lang="ja-JP" altLang="en-US"/>
              <a:t>☐</a:t>
            </a:r>
            <a:r>
              <a:rPr lang="en-US"/>
              <a:t> </a:t>
            </a:r>
            <a:r>
              <a:rPr lang="en-US" b="1"/>
              <a:t>NEW APPLICANTS ONLY:</a:t>
            </a:r>
            <a:r>
              <a:rPr lang="en-US"/>
              <a:t> If non-profit organization, attach 501(c)(3) determination letter from IRS – PDF </a:t>
            </a:r>
          </a:p>
          <a:p>
            <a:r>
              <a:rPr lang="ja-JP" altLang="en-US"/>
              <a:t>☐</a:t>
            </a:r>
            <a:r>
              <a:rPr lang="en-US"/>
              <a:t>Agreement(s) for education supports and services for children aged 0-5, if applicable – PDF </a:t>
            </a:r>
          </a:p>
          <a:p>
            <a:r>
              <a:rPr lang="ja-JP" altLang="en-US"/>
              <a:t>☐</a:t>
            </a:r>
            <a:r>
              <a:rPr lang="en-US"/>
              <a:t>Any additional documents supporting the narrative that you would like to provide </a:t>
            </a:r>
          </a:p>
          <a:p>
            <a:endParaRPr lang="en-US"/>
          </a:p>
        </p:txBody>
      </p:sp>
      <p:sp>
        <p:nvSpPr>
          <p:cNvPr id="3" name="Title 2">
            <a:extLst>
              <a:ext uri="{FF2B5EF4-FFF2-40B4-BE49-F238E27FC236}">
                <a16:creationId xmlns:a16="http://schemas.microsoft.com/office/drawing/2014/main" id="{CFBF7CA3-E864-4950-9471-1F14C7C1DB05}"/>
              </a:ext>
            </a:extLst>
          </p:cNvPr>
          <p:cNvSpPr>
            <a:spLocks noGrp="1"/>
          </p:cNvSpPr>
          <p:nvPr>
            <p:ph type="title"/>
          </p:nvPr>
        </p:nvSpPr>
        <p:spPr/>
        <p:txBody>
          <a:bodyPr/>
          <a:lstStyle/>
          <a:p>
            <a:r>
              <a:rPr lang="en-US"/>
              <a:t>APPLICANT CHECKLIST</a:t>
            </a:r>
          </a:p>
        </p:txBody>
      </p:sp>
    </p:spTree>
    <p:extLst>
      <p:ext uri="{BB962C8B-B14F-4D97-AF65-F5344CB8AC3E}">
        <p14:creationId xmlns:p14="http://schemas.microsoft.com/office/powerpoint/2010/main" val="21830673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D47E9375-16EB-4151-BE8D-9B434D8B8D5B}"/>
              </a:ext>
            </a:extLst>
          </p:cNvPr>
          <p:cNvPicPr>
            <a:picLocks noGrp="1" noChangeAspect="1"/>
          </p:cNvPicPr>
          <p:nvPr>
            <p:ph sz="quarter" idx="13"/>
          </p:nvPr>
        </p:nvPicPr>
        <p:blipFill>
          <a:blip r:embed="rId3"/>
          <a:stretch>
            <a:fillRect/>
          </a:stretch>
        </p:blipFill>
        <p:spPr>
          <a:xfrm>
            <a:off x="3519562" y="1772725"/>
            <a:ext cx="6902632" cy="4873038"/>
          </a:xfrm>
          <a:prstGeom prst="rect">
            <a:avLst/>
          </a:prstGeom>
        </p:spPr>
      </p:pic>
      <p:sp>
        <p:nvSpPr>
          <p:cNvPr id="3" name="Title 2">
            <a:extLst>
              <a:ext uri="{FF2B5EF4-FFF2-40B4-BE49-F238E27FC236}">
                <a16:creationId xmlns:a16="http://schemas.microsoft.com/office/drawing/2014/main" id="{522E3E38-04B3-41E1-8EA9-A6D6CB7A4471}"/>
              </a:ext>
            </a:extLst>
          </p:cNvPr>
          <p:cNvSpPr>
            <a:spLocks noGrp="1"/>
          </p:cNvSpPr>
          <p:nvPr>
            <p:ph type="title"/>
          </p:nvPr>
        </p:nvSpPr>
        <p:spPr/>
        <p:txBody>
          <a:bodyPr/>
          <a:lstStyle/>
          <a:p>
            <a:r>
              <a:rPr lang="en-US"/>
              <a:t>APPLICANT CERTIFICATIONS</a:t>
            </a:r>
          </a:p>
        </p:txBody>
      </p:sp>
    </p:spTree>
    <p:extLst>
      <p:ext uri="{BB962C8B-B14F-4D97-AF65-F5344CB8AC3E}">
        <p14:creationId xmlns:p14="http://schemas.microsoft.com/office/powerpoint/2010/main" val="3036791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8E0175F-DE49-508B-B150-18B39E7AF995}"/>
              </a:ext>
            </a:extLst>
          </p:cNvPr>
          <p:cNvSpPr>
            <a:spLocks noGrp="1"/>
          </p:cNvSpPr>
          <p:nvPr>
            <p:ph sz="quarter" idx="13"/>
          </p:nvPr>
        </p:nvSpPr>
        <p:spPr/>
        <p:txBody>
          <a:bodyPr vert="horz" lIns="0" tIns="45720" rIns="91440" bIns="45720" rtlCol="0" anchor="t">
            <a:normAutofit/>
          </a:bodyPr>
          <a:lstStyle/>
          <a:p>
            <a:pPr algn="ctr"/>
            <a:endParaRPr lang="en-US"/>
          </a:p>
          <a:p>
            <a:pPr algn="ctr"/>
            <a:r>
              <a:rPr lang="en-US" sz="2800">
                <a:latin typeface="Aptos"/>
              </a:rPr>
              <a:t>Allowable renewal projects are the projects listed on the Estimated GIW posted on the website.</a:t>
            </a:r>
          </a:p>
          <a:p>
            <a:pPr algn="ctr"/>
            <a:r>
              <a:rPr lang="en-US">
                <a:hlinkClick r:id="rId3"/>
              </a:rPr>
              <a:t>FY-2025-OH-503-GIW-6.25.26-from-HUD-Updated-for-website-1.pdf</a:t>
            </a:r>
            <a:endParaRPr lang="en-US"/>
          </a:p>
        </p:txBody>
      </p:sp>
      <p:sp>
        <p:nvSpPr>
          <p:cNvPr id="3" name="Title 2">
            <a:extLst>
              <a:ext uri="{FF2B5EF4-FFF2-40B4-BE49-F238E27FC236}">
                <a16:creationId xmlns:a16="http://schemas.microsoft.com/office/drawing/2014/main" id="{69453818-7F2D-E1E6-C1B6-F300B3D2010A}"/>
              </a:ext>
            </a:extLst>
          </p:cNvPr>
          <p:cNvSpPr>
            <a:spLocks noGrp="1"/>
          </p:cNvSpPr>
          <p:nvPr>
            <p:ph type="title"/>
          </p:nvPr>
        </p:nvSpPr>
        <p:spPr/>
        <p:txBody>
          <a:bodyPr/>
          <a:lstStyle/>
          <a:p>
            <a:r>
              <a:rPr lang="en-US"/>
              <a:t>RENEWAL PROJECTS</a:t>
            </a:r>
          </a:p>
        </p:txBody>
      </p:sp>
    </p:spTree>
    <p:extLst>
      <p:ext uri="{BB962C8B-B14F-4D97-AF65-F5344CB8AC3E}">
        <p14:creationId xmlns:p14="http://schemas.microsoft.com/office/powerpoint/2010/main" val="13350284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26990B-437C-4679-BE51-08BABCBEE271}"/>
              </a:ext>
            </a:extLst>
          </p:cNvPr>
          <p:cNvSpPr>
            <a:spLocks noGrp="1"/>
          </p:cNvSpPr>
          <p:nvPr>
            <p:ph sz="quarter" idx="13"/>
          </p:nvPr>
        </p:nvSpPr>
        <p:spPr>
          <a:xfrm>
            <a:off x="595522" y="2290916"/>
            <a:ext cx="10747667" cy="3983079"/>
          </a:xfrm>
        </p:spPr>
        <p:txBody>
          <a:bodyPr>
            <a:normAutofit lnSpcReduction="10000"/>
          </a:bodyPr>
          <a:lstStyle/>
          <a:p>
            <a:pPr marL="342900" indent="-342900">
              <a:buFont typeface="Arial" panose="020B0604020202020204" pitchFamily="34" charset="0"/>
              <a:buChar char="•"/>
            </a:pPr>
            <a:r>
              <a:rPr lang="en-US"/>
              <a:t>New or Transition Project</a:t>
            </a:r>
          </a:p>
          <a:p>
            <a:pPr marL="342900" indent="-342900">
              <a:buFont typeface="Arial" panose="020B0604020202020204" pitchFamily="34" charset="0"/>
              <a:buChar char="•"/>
            </a:pPr>
            <a:r>
              <a:rPr lang="en-US"/>
              <a:t>YHDP project, complete YHDP Addendum</a:t>
            </a:r>
          </a:p>
          <a:p>
            <a:pPr marL="342900" indent="-342900">
              <a:buFont typeface="Arial" panose="020B0604020202020204" pitchFamily="34" charset="0"/>
              <a:buChar char="•"/>
            </a:pPr>
            <a:r>
              <a:rPr lang="en-US"/>
              <a:t>DV project, complete DV Bonus Questions</a:t>
            </a:r>
          </a:p>
          <a:p>
            <a:pPr marL="342900" indent="-342900">
              <a:buFont typeface="Arial" panose="020B0604020202020204" pitchFamily="34" charset="0"/>
              <a:buChar char="•"/>
            </a:pPr>
            <a:r>
              <a:rPr lang="en-US"/>
              <a:t>Additional Requirements</a:t>
            </a:r>
          </a:p>
          <a:p>
            <a:pPr marL="402336" lvl="1" indent="0">
              <a:buNone/>
            </a:pPr>
            <a:endParaRPr lang="en-US" sz="1600"/>
          </a:p>
          <a:p>
            <a:pPr marL="402336" lvl="1" indent="0">
              <a:buNone/>
            </a:pPr>
            <a:r>
              <a:rPr lang="en-US" sz="1600"/>
              <a:t>The </a:t>
            </a:r>
            <a:r>
              <a:rPr lang="en-US" sz="1600" err="1"/>
              <a:t>CoC</a:t>
            </a:r>
            <a:r>
              <a:rPr lang="en-US" sz="1600"/>
              <a:t> Program is intended to increase housing and services for people experiencing homelessness, not simply shift costs from local sources to the federal government. HUD requires recipients and subrecipients to maintain proper documentation showing that grant funds are being used for eligible program costs and that required matching funds are provided. –hud.gov</a:t>
            </a:r>
          </a:p>
          <a:p>
            <a:pPr marL="402336" lvl="1" indent="0">
              <a:buNone/>
            </a:pPr>
            <a:r>
              <a:rPr lang="en-US" sz="1600"/>
              <a:t>Supplanting- using federal </a:t>
            </a:r>
            <a:r>
              <a:rPr lang="en-US" sz="1600" err="1"/>
              <a:t>CoC</a:t>
            </a:r>
            <a:r>
              <a:rPr lang="en-US" sz="1600"/>
              <a:t> funds to replace state, local, or private funds that an organization was already obligated to spend</a:t>
            </a:r>
          </a:p>
          <a:p>
            <a:r>
              <a:rPr lang="en-US"/>
              <a:t>     </a:t>
            </a:r>
          </a:p>
          <a:p>
            <a:pPr marL="1028700" lvl="1" indent="-342900">
              <a:buFont typeface="Courier New" panose="02070309020205020404" pitchFamily="49" charset="0"/>
              <a:buChar char="o"/>
            </a:pPr>
            <a:endParaRPr lang="en-US"/>
          </a:p>
        </p:txBody>
      </p:sp>
      <p:sp>
        <p:nvSpPr>
          <p:cNvPr id="3" name="Title 2">
            <a:extLst>
              <a:ext uri="{FF2B5EF4-FFF2-40B4-BE49-F238E27FC236}">
                <a16:creationId xmlns:a16="http://schemas.microsoft.com/office/drawing/2014/main" id="{307AEA60-3545-4F99-BC9C-23A63F8780F8}"/>
              </a:ext>
            </a:extLst>
          </p:cNvPr>
          <p:cNvSpPr>
            <a:spLocks noGrp="1"/>
          </p:cNvSpPr>
          <p:nvPr>
            <p:ph type="title"/>
          </p:nvPr>
        </p:nvSpPr>
        <p:spPr/>
        <p:txBody>
          <a:bodyPr/>
          <a:lstStyle/>
          <a:p>
            <a:r>
              <a:rPr lang="en-US"/>
              <a:t>NEW + TRANSITION APPLICATION</a:t>
            </a:r>
          </a:p>
        </p:txBody>
      </p:sp>
      <p:pic>
        <p:nvPicPr>
          <p:cNvPr id="4" name="Picture 3">
            <a:extLst>
              <a:ext uri="{FF2B5EF4-FFF2-40B4-BE49-F238E27FC236}">
                <a16:creationId xmlns:a16="http://schemas.microsoft.com/office/drawing/2014/main" id="{7EDCD002-078A-481C-91EF-6BD2450E1B73}"/>
              </a:ext>
            </a:extLst>
          </p:cNvPr>
          <p:cNvPicPr>
            <a:picLocks noChangeAspect="1"/>
          </p:cNvPicPr>
          <p:nvPr/>
        </p:nvPicPr>
        <p:blipFill>
          <a:blip r:embed="rId3"/>
          <a:stretch>
            <a:fillRect/>
          </a:stretch>
        </p:blipFill>
        <p:spPr>
          <a:xfrm>
            <a:off x="3766729" y="3653717"/>
            <a:ext cx="5944430" cy="628738"/>
          </a:xfrm>
          <a:prstGeom prst="rect">
            <a:avLst/>
          </a:prstGeom>
        </p:spPr>
      </p:pic>
    </p:spTree>
    <p:extLst>
      <p:ext uri="{BB962C8B-B14F-4D97-AF65-F5344CB8AC3E}">
        <p14:creationId xmlns:p14="http://schemas.microsoft.com/office/powerpoint/2010/main" val="4073605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85B44-ACC1-BA37-E872-0AEE1C285EC8}"/>
              </a:ext>
            </a:extLst>
          </p:cNvPr>
          <p:cNvSpPr>
            <a:spLocks noGrp="1"/>
          </p:cNvSpPr>
          <p:nvPr>
            <p:ph type="title"/>
          </p:nvPr>
        </p:nvSpPr>
        <p:spPr>
          <a:xfrm>
            <a:off x="594360" y="94992"/>
            <a:ext cx="10873740" cy="1680205"/>
          </a:xfrm>
        </p:spPr>
        <p:txBody>
          <a:bodyPr/>
          <a:lstStyle/>
          <a:p>
            <a:r>
              <a:rPr lang="en-US" spc="-10"/>
              <a:t>HOUSEKEEPING</a:t>
            </a:r>
            <a:endParaRPr lang="en-US"/>
          </a:p>
        </p:txBody>
      </p:sp>
      <p:sp>
        <p:nvSpPr>
          <p:cNvPr id="3" name="Content Placeholder 2">
            <a:extLst>
              <a:ext uri="{FF2B5EF4-FFF2-40B4-BE49-F238E27FC236}">
                <a16:creationId xmlns:a16="http://schemas.microsoft.com/office/drawing/2014/main" id="{BF4580E5-81BC-9698-8D6E-F0FA1BEDB619}"/>
              </a:ext>
            </a:extLst>
          </p:cNvPr>
          <p:cNvSpPr>
            <a:spLocks noGrp="1"/>
          </p:cNvSpPr>
          <p:nvPr>
            <p:ph sz="quarter" idx="13"/>
          </p:nvPr>
        </p:nvSpPr>
        <p:spPr>
          <a:xfrm>
            <a:off x="1269507" y="2282008"/>
            <a:ext cx="6604987" cy="4481000"/>
          </a:xfrm>
        </p:spPr>
        <p:txBody>
          <a:bodyPr/>
          <a:lstStyle/>
          <a:p>
            <a:pPr>
              <a:buFont typeface="Wingdings" panose="05000000000000000000" pitchFamily="2" charset="2"/>
              <a:buChar char="v"/>
            </a:pPr>
            <a:r>
              <a:rPr lang="en-US" sz="1600" b="1"/>
              <a:t>Workshop Purpose and Focus​</a:t>
            </a:r>
            <a:r>
              <a:rPr lang="en-US" sz="1600"/>
              <a:t>- This workshop orients applicants to the FY26 CoC Program and local application processes to ensure understanding of federal and local requirements</a:t>
            </a:r>
          </a:p>
          <a:p>
            <a:pPr>
              <a:buFont typeface="Wingdings" panose="05000000000000000000" pitchFamily="2" charset="2"/>
              <a:buChar char="v"/>
            </a:pPr>
            <a:r>
              <a:rPr lang="en-US" sz="1600"/>
              <a:t>CSB Staff Introductions</a:t>
            </a:r>
          </a:p>
          <a:p>
            <a:pPr>
              <a:buFont typeface="Wingdings" panose="05000000000000000000" pitchFamily="2" charset="2"/>
              <a:buChar char="v"/>
            </a:pPr>
            <a:r>
              <a:rPr lang="en-US" sz="1600"/>
              <a:t>Provide your name and organization in the chat</a:t>
            </a:r>
          </a:p>
          <a:p>
            <a:pPr>
              <a:buFont typeface="Wingdings" panose="05000000000000000000" pitchFamily="2" charset="2"/>
              <a:buChar char="v"/>
            </a:pPr>
            <a:r>
              <a:rPr lang="en-US" sz="1600"/>
              <a:t>Questions</a:t>
            </a:r>
          </a:p>
          <a:p>
            <a:pPr lvl="1">
              <a:buFontTx/>
              <a:buChar char="-"/>
            </a:pPr>
            <a:r>
              <a:rPr lang="en-US" sz="1600"/>
              <a:t>can be submitted throughout the workshop via the chat</a:t>
            </a:r>
          </a:p>
          <a:p>
            <a:pPr lvl="1">
              <a:buFontTx/>
              <a:buChar char="-"/>
            </a:pPr>
            <a:r>
              <a:rPr lang="en-US" sz="1600"/>
              <a:t>will have time at the end to go through questions</a:t>
            </a:r>
          </a:p>
          <a:p>
            <a:pPr lvl="1">
              <a:buFontTx/>
              <a:buChar char="-"/>
            </a:pPr>
            <a:r>
              <a:rPr lang="en-US" sz="1600"/>
              <a:t>All questions will be answered on the Q&amp;A document on the CoC website </a:t>
            </a:r>
            <a:r>
              <a:rPr lang="en-US" sz="1600">
                <a:hlinkClick r:id="rId3"/>
              </a:rPr>
              <a:t>About » Community Shelter Board</a:t>
            </a:r>
            <a:endParaRPr lang="en-US" sz="1600"/>
          </a:p>
          <a:p>
            <a:pPr marL="0" indent="0">
              <a:buNone/>
            </a:pPr>
            <a:endParaRPr lang="en-US"/>
          </a:p>
        </p:txBody>
      </p:sp>
      <p:pic>
        <p:nvPicPr>
          <p:cNvPr id="1026" name="Picture 2" descr="Employees listening to the presentation.">
            <a:extLst>
              <a:ext uri="{FF2B5EF4-FFF2-40B4-BE49-F238E27FC236}">
                <a16:creationId xmlns:a16="http://schemas.microsoft.com/office/drawing/2014/main" id="{5985A8AB-FBF0-4B86-A52A-CB4CC5B52B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3835" y="1509204"/>
            <a:ext cx="3333805" cy="47673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58825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286A9C3-1268-404C-A57B-075E81827AE3}"/>
              </a:ext>
            </a:extLst>
          </p:cNvPr>
          <p:cNvSpPr>
            <a:spLocks noGrp="1"/>
          </p:cNvSpPr>
          <p:nvPr>
            <p:ph sz="quarter" idx="13"/>
          </p:nvPr>
        </p:nvSpPr>
        <p:spPr/>
        <p:txBody>
          <a:bodyPr>
            <a:normAutofit fontScale="85000" lnSpcReduction="20000"/>
          </a:bodyPr>
          <a:lstStyle/>
          <a:p>
            <a:pPr marL="342900" indent="-342900">
              <a:buFont typeface="Arial" panose="020B0604020202020204" pitchFamily="34" charset="0"/>
              <a:buChar char="•"/>
            </a:pPr>
            <a:r>
              <a:rPr lang="en-US"/>
              <a:t>Coordinated Entry detail- </a:t>
            </a:r>
            <a:r>
              <a:rPr lang="en-US">
                <a:hlinkClick r:id="rId3"/>
              </a:rPr>
              <a:t>Homeless Crisis Response System Policies And Procedures » Community Shelter Board</a:t>
            </a:r>
            <a:endParaRPr lang="en-US"/>
          </a:p>
          <a:p>
            <a:pPr marL="342900" indent="-342900">
              <a:buFont typeface="Arial" panose="020B0604020202020204" pitchFamily="34" charset="0"/>
              <a:buChar char="•"/>
            </a:pPr>
            <a:r>
              <a:rPr lang="en-US"/>
              <a:t>Transitional Housing and Permanent Supportive Housing Only Questions (bottom of application page 8 – bottom of page 10)</a:t>
            </a:r>
          </a:p>
          <a:p>
            <a:pPr marL="342900" indent="-342900">
              <a:buFont typeface="Arial" panose="020B0604020202020204" pitchFamily="34" charset="0"/>
              <a:buChar char="•"/>
            </a:pPr>
            <a:r>
              <a:rPr lang="en-US"/>
              <a:t>Supportive Services Projects Only (bottom of application page 10 – top of page 12)</a:t>
            </a:r>
          </a:p>
          <a:p>
            <a:pPr marL="342900" indent="-342900">
              <a:buFont typeface="Arial" panose="020B0604020202020204" pitchFamily="34" charset="0"/>
              <a:buChar char="•"/>
            </a:pPr>
            <a:r>
              <a:rPr lang="en-US"/>
              <a:t>Supportive Services- Coordinated Entry Only (top of page 12 – middle of page 12)</a:t>
            </a:r>
          </a:p>
          <a:p>
            <a:pPr marL="342900" indent="-342900">
              <a:buFont typeface="Arial" panose="020B0604020202020204" pitchFamily="34" charset="0"/>
              <a:buChar char="•"/>
            </a:pPr>
            <a:r>
              <a:rPr lang="en-US"/>
              <a:t>Everyone completes Applicant information- Project Budget (page 13)</a:t>
            </a:r>
          </a:p>
          <a:p>
            <a:pPr marL="342900" indent="-342900">
              <a:buFont typeface="Arial" panose="020B0604020202020204" pitchFamily="34" charset="0"/>
              <a:buChar char="•"/>
            </a:pPr>
            <a:r>
              <a:rPr lang="en-US"/>
              <a:t>YHDP Addendum (page 14 – page 17)</a:t>
            </a:r>
          </a:p>
          <a:p>
            <a:pPr marL="342900" indent="-342900">
              <a:buFont typeface="Arial" panose="020B0604020202020204" pitchFamily="34" charset="0"/>
              <a:buChar char="•"/>
            </a:pPr>
            <a:r>
              <a:rPr lang="en-US"/>
              <a:t>DV Bonus Questions (page 18)</a:t>
            </a:r>
          </a:p>
          <a:p>
            <a:r>
              <a:rPr lang="en-US"/>
              <a:t>  </a:t>
            </a:r>
          </a:p>
        </p:txBody>
      </p:sp>
      <p:sp>
        <p:nvSpPr>
          <p:cNvPr id="3" name="Title 2">
            <a:extLst>
              <a:ext uri="{FF2B5EF4-FFF2-40B4-BE49-F238E27FC236}">
                <a16:creationId xmlns:a16="http://schemas.microsoft.com/office/drawing/2014/main" id="{C720E3BA-77EB-4A78-96AA-05FE5A7E1B82}"/>
              </a:ext>
            </a:extLst>
          </p:cNvPr>
          <p:cNvSpPr>
            <a:spLocks noGrp="1"/>
          </p:cNvSpPr>
          <p:nvPr>
            <p:ph type="title"/>
          </p:nvPr>
        </p:nvSpPr>
        <p:spPr/>
        <p:txBody>
          <a:bodyPr/>
          <a:lstStyle/>
          <a:p>
            <a:r>
              <a:rPr lang="en-US"/>
              <a:t>NEW &amp; TRANSITION APPLICATION</a:t>
            </a:r>
          </a:p>
        </p:txBody>
      </p:sp>
    </p:spTree>
    <p:extLst>
      <p:ext uri="{BB962C8B-B14F-4D97-AF65-F5344CB8AC3E}">
        <p14:creationId xmlns:p14="http://schemas.microsoft.com/office/powerpoint/2010/main" val="32151422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417A5C3-CEF8-41E7-B98D-ABA00F36801E}"/>
              </a:ext>
            </a:extLst>
          </p:cNvPr>
          <p:cNvSpPr>
            <a:spLocks noGrp="1"/>
          </p:cNvSpPr>
          <p:nvPr>
            <p:ph sz="quarter" idx="13"/>
          </p:nvPr>
        </p:nvSpPr>
        <p:spPr/>
        <p:txBody>
          <a:bodyPr/>
          <a:lstStyle/>
          <a:p>
            <a:pPr marL="701675" marR="5080" lvl="0" indent="-227329">
              <a:lnSpc>
                <a:spcPts val="3030"/>
              </a:lnSpc>
              <a:spcBef>
                <a:spcPts val="470"/>
              </a:spcBef>
              <a:buFont typeface="Arial"/>
              <a:buChar char="•"/>
              <a:tabLst>
                <a:tab pos="703580" algn="l"/>
              </a:tabLst>
            </a:pPr>
            <a:r>
              <a:rPr lang="en-US" kern="0" spc="-35">
                <a:solidFill>
                  <a:prstClr val="black"/>
                </a:solidFill>
                <a:latin typeface="+mn-lt"/>
                <a:cs typeface="Calibri"/>
              </a:rPr>
              <a:t>Complete Application Packages/Emails must be received by July 22, 2026 by 5:00 PM.</a:t>
            </a:r>
          </a:p>
          <a:p>
            <a:pPr marL="701675" marR="5080" lvl="0" indent="-227329">
              <a:lnSpc>
                <a:spcPts val="3030"/>
              </a:lnSpc>
              <a:spcBef>
                <a:spcPts val="470"/>
              </a:spcBef>
              <a:buFont typeface="Arial"/>
              <a:buChar char="•"/>
              <a:tabLst>
                <a:tab pos="703580" algn="l"/>
              </a:tabLst>
            </a:pPr>
            <a:r>
              <a:rPr lang="en-US" kern="0" spc="-35">
                <a:solidFill>
                  <a:prstClr val="black"/>
                </a:solidFill>
                <a:latin typeface="+mn-lt"/>
                <a:cs typeface="Calibri"/>
              </a:rPr>
              <a:t>Submitted to </a:t>
            </a:r>
            <a:r>
              <a:rPr lang="en-US" kern="0" spc="-35">
                <a:solidFill>
                  <a:prstClr val="black"/>
                </a:solidFill>
                <a:latin typeface="+mn-lt"/>
                <a:cs typeface="Calibri"/>
                <a:hlinkClick r:id="rId3"/>
              </a:rPr>
              <a:t>grants@csb.org</a:t>
            </a:r>
            <a:endParaRPr lang="en-US" kern="0" spc="-35">
              <a:solidFill>
                <a:prstClr val="black"/>
              </a:solidFill>
              <a:latin typeface="+mn-lt"/>
              <a:cs typeface="Calibri"/>
            </a:endParaRPr>
          </a:p>
          <a:p>
            <a:pPr marL="701675" marR="5080" lvl="0" indent="-227329">
              <a:lnSpc>
                <a:spcPts val="3030"/>
              </a:lnSpc>
              <a:spcBef>
                <a:spcPts val="470"/>
              </a:spcBef>
              <a:buFont typeface="Arial"/>
              <a:buChar char="•"/>
              <a:tabLst>
                <a:tab pos="703580" algn="l"/>
              </a:tabLst>
            </a:pPr>
            <a:r>
              <a:rPr lang="en-US" kern="0" spc="-35">
                <a:solidFill>
                  <a:prstClr val="black"/>
                </a:solidFill>
                <a:latin typeface="+mn-lt"/>
                <a:cs typeface="Calibri"/>
              </a:rPr>
              <a:t>First-</a:t>
            </a:r>
            <a:r>
              <a:rPr lang="en-US" kern="0">
                <a:solidFill>
                  <a:prstClr val="black"/>
                </a:solidFill>
                <a:latin typeface="+mn-lt"/>
                <a:cs typeface="Calibri"/>
              </a:rPr>
              <a:t>time</a:t>
            </a:r>
            <a:r>
              <a:rPr lang="en-US" kern="0" spc="-40">
                <a:solidFill>
                  <a:prstClr val="black"/>
                </a:solidFill>
                <a:latin typeface="+mn-lt"/>
                <a:cs typeface="Calibri"/>
              </a:rPr>
              <a:t> </a:t>
            </a:r>
            <a:r>
              <a:rPr lang="en-US" kern="0">
                <a:solidFill>
                  <a:prstClr val="black"/>
                </a:solidFill>
                <a:latin typeface="+mn-lt"/>
                <a:cs typeface="Calibri"/>
              </a:rPr>
              <a:t>applicants</a:t>
            </a:r>
            <a:r>
              <a:rPr lang="en-US" kern="0" spc="-35">
                <a:solidFill>
                  <a:prstClr val="black"/>
                </a:solidFill>
                <a:latin typeface="+mn-lt"/>
                <a:cs typeface="Calibri"/>
              </a:rPr>
              <a:t> </a:t>
            </a:r>
            <a:r>
              <a:rPr lang="en-US" kern="0">
                <a:solidFill>
                  <a:prstClr val="black"/>
                </a:solidFill>
                <a:latin typeface="+mn-lt"/>
                <a:cs typeface="Calibri"/>
              </a:rPr>
              <a:t>are</a:t>
            </a:r>
            <a:r>
              <a:rPr lang="en-US" kern="0" spc="-75">
                <a:solidFill>
                  <a:prstClr val="black"/>
                </a:solidFill>
                <a:latin typeface="+mn-lt"/>
                <a:cs typeface="Calibri"/>
              </a:rPr>
              <a:t> </a:t>
            </a:r>
            <a:r>
              <a:rPr lang="en-US" kern="0">
                <a:solidFill>
                  <a:prstClr val="black"/>
                </a:solidFill>
                <a:latin typeface="+mn-lt"/>
                <a:cs typeface="Calibri"/>
              </a:rPr>
              <a:t>welcomed</a:t>
            </a:r>
          </a:p>
          <a:p>
            <a:pPr marL="701675" marR="5080" lvl="0" indent="-227329">
              <a:lnSpc>
                <a:spcPts val="3030"/>
              </a:lnSpc>
              <a:spcBef>
                <a:spcPts val="470"/>
              </a:spcBef>
              <a:buFont typeface="Arial"/>
              <a:buChar char="•"/>
              <a:tabLst>
                <a:tab pos="703580" algn="l"/>
              </a:tabLst>
            </a:pPr>
            <a:r>
              <a:rPr lang="en-US" kern="0" spc="-60">
                <a:solidFill>
                  <a:prstClr val="black"/>
                </a:solidFill>
                <a:latin typeface="+mn-lt"/>
                <a:cs typeface="Calibri"/>
              </a:rPr>
              <a:t>P</a:t>
            </a:r>
            <a:r>
              <a:rPr lang="en-US" kern="0">
                <a:solidFill>
                  <a:prstClr val="black"/>
                </a:solidFill>
                <a:latin typeface="+mn-lt"/>
                <a:cs typeface="Calibri"/>
              </a:rPr>
              <a:t>rior</a:t>
            </a:r>
            <a:r>
              <a:rPr lang="en-US" kern="0" spc="-45">
                <a:solidFill>
                  <a:prstClr val="black"/>
                </a:solidFill>
                <a:latin typeface="+mn-lt"/>
                <a:cs typeface="Calibri"/>
              </a:rPr>
              <a:t> </a:t>
            </a:r>
            <a:r>
              <a:rPr lang="en-US" kern="0" err="1">
                <a:solidFill>
                  <a:prstClr val="black"/>
                </a:solidFill>
                <a:latin typeface="+mn-lt"/>
                <a:cs typeface="Calibri"/>
              </a:rPr>
              <a:t>CoC</a:t>
            </a:r>
            <a:r>
              <a:rPr lang="en-US" kern="0" spc="-70">
                <a:solidFill>
                  <a:prstClr val="black"/>
                </a:solidFill>
                <a:latin typeface="+mn-lt"/>
                <a:cs typeface="Calibri"/>
              </a:rPr>
              <a:t> </a:t>
            </a:r>
            <a:r>
              <a:rPr lang="en-US" kern="0">
                <a:solidFill>
                  <a:prstClr val="black"/>
                </a:solidFill>
                <a:latin typeface="+mn-lt"/>
                <a:cs typeface="Calibri"/>
              </a:rPr>
              <a:t>experience</a:t>
            </a:r>
            <a:r>
              <a:rPr lang="en-US" kern="0" spc="-50">
                <a:solidFill>
                  <a:prstClr val="black"/>
                </a:solidFill>
                <a:latin typeface="+mn-lt"/>
                <a:cs typeface="Calibri"/>
              </a:rPr>
              <a:t> </a:t>
            </a:r>
            <a:r>
              <a:rPr lang="en-US" kern="0">
                <a:solidFill>
                  <a:prstClr val="black"/>
                </a:solidFill>
                <a:latin typeface="+mn-lt"/>
                <a:cs typeface="Calibri"/>
              </a:rPr>
              <a:t>is</a:t>
            </a:r>
            <a:r>
              <a:rPr lang="en-US" kern="0" spc="-60">
                <a:solidFill>
                  <a:prstClr val="black"/>
                </a:solidFill>
                <a:latin typeface="+mn-lt"/>
                <a:cs typeface="Calibri"/>
              </a:rPr>
              <a:t> </a:t>
            </a:r>
            <a:r>
              <a:rPr lang="en-US" kern="0">
                <a:solidFill>
                  <a:prstClr val="black"/>
                </a:solidFill>
                <a:latin typeface="+mn-lt"/>
                <a:cs typeface="Calibri"/>
              </a:rPr>
              <a:t>not</a:t>
            </a:r>
            <a:r>
              <a:rPr lang="en-US" kern="0" spc="-55">
                <a:solidFill>
                  <a:prstClr val="black"/>
                </a:solidFill>
                <a:latin typeface="+mn-lt"/>
                <a:cs typeface="Calibri"/>
              </a:rPr>
              <a:t> </a:t>
            </a:r>
            <a:r>
              <a:rPr lang="en-US" kern="0" spc="-50">
                <a:solidFill>
                  <a:prstClr val="black"/>
                </a:solidFill>
                <a:latin typeface="+mn-lt"/>
                <a:cs typeface="Calibri"/>
              </a:rPr>
              <a:t>a </a:t>
            </a:r>
            <a:r>
              <a:rPr lang="en-US" kern="0" spc="-10">
                <a:solidFill>
                  <a:prstClr val="black"/>
                </a:solidFill>
                <a:latin typeface="+mn-lt"/>
                <a:cs typeface="Calibri"/>
              </a:rPr>
              <a:t>requirement</a:t>
            </a:r>
            <a:endParaRPr lang="en-US" kern="0">
              <a:solidFill>
                <a:prstClr val="black"/>
              </a:solidFill>
              <a:latin typeface="+mn-lt"/>
              <a:cs typeface="Calibri"/>
            </a:endParaRPr>
          </a:p>
          <a:p>
            <a:pPr marL="702310" marR="300990" lvl="0" indent="-227329">
              <a:lnSpc>
                <a:spcPts val="3030"/>
              </a:lnSpc>
              <a:spcBef>
                <a:spcPts val="994"/>
              </a:spcBef>
              <a:buFont typeface="Arial"/>
              <a:buChar char="•"/>
              <a:tabLst>
                <a:tab pos="703580" algn="l"/>
              </a:tabLst>
            </a:pPr>
            <a:r>
              <a:rPr lang="en-US" kern="0">
                <a:solidFill>
                  <a:prstClr val="black"/>
                </a:solidFill>
                <a:latin typeface="+mn-lt"/>
                <a:cs typeface="Calibri"/>
              </a:rPr>
              <a:t>No</a:t>
            </a:r>
            <a:r>
              <a:rPr lang="en-US" kern="0" spc="-45">
                <a:solidFill>
                  <a:prstClr val="black"/>
                </a:solidFill>
                <a:latin typeface="+mn-lt"/>
                <a:cs typeface="Calibri"/>
              </a:rPr>
              <a:t> </a:t>
            </a:r>
            <a:r>
              <a:rPr lang="en-US" kern="0">
                <a:solidFill>
                  <a:prstClr val="black"/>
                </a:solidFill>
                <a:latin typeface="+mn-lt"/>
                <a:cs typeface="Calibri"/>
              </a:rPr>
              <a:t>limit</a:t>
            </a:r>
            <a:r>
              <a:rPr lang="en-US" kern="0" spc="-40">
                <a:solidFill>
                  <a:prstClr val="black"/>
                </a:solidFill>
                <a:latin typeface="+mn-lt"/>
                <a:cs typeface="Calibri"/>
              </a:rPr>
              <a:t> </a:t>
            </a:r>
            <a:r>
              <a:rPr lang="en-US" kern="0">
                <a:solidFill>
                  <a:prstClr val="black"/>
                </a:solidFill>
                <a:latin typeface="+mn-lt"/>
                <a:cs typeface="Calibri"/>
              </a:rPr>
              <a:t>on</a:t>
            </a:r>
            <a:r>
              <a:rPr lang="en-US" kern="0" spc="-45">
                <a:solidFill>
                  <a:prstClr val="black"/>
                </a:solidFill>
                <a:latin typeface="+mn-lt"/>
                <a:cs typeface="Calibri"/>
              </a:rPr>
              <a:t> </a:t>
            </a:r>
            <a:r>
              <a:rPr lang="en-US" kern="0">
                <a:solidFill>
                  <a:prstClr val="black"/>
                </a:solidFill>
                <a:latin typeface="+mn-lt"/>
                <a:cs typeface="Calibri"/>
              </a:rPr>
              <a:t>number</a:t>
            </a:r>
            <a:r>
              <a:rPr lang="en-US" kern="0" spc="-20">
                <a:solidFill>
                  <a:prstClr val="black"/>
                </a:solidFill>
                <a:latin typeface="+mn-lt"/>
                <a:cs typeface="Calibri"/>
              </a:rPr>
              <a:t> </a:t>
            </a:r>
            <a:r>
              <a:rPr lang="en-US" kern="0">
                <a:solidFill>
                  <a:prstClr val="black"/>
                </a:solidFill>
                <a:latin typeface="+mn-lt"/>
                <a:cs typeface="Calibri"/>
              </a:rPr>
              <a:t>of</a:t>
            </a:r>
            <a:r>
              <a:rPr lang="en-US" kern="0" spc="-55">
                <a:solidFill>
                  <a:prstClr val="black"/>
                </a:solidFill>
                <a:latin typeface="+mn-lt"/>
                <a:cs typeface="Calibri"/>
              </a:rPr>
              <a:t> </a:t>
            </a:r>
            <a:r>
              <a:rPr lang="en-US" kern="0">
                <a:solidFill>
                  <a:prstClr val="black"/>
                </a:solidFill>
                <a:latin typeface="+mn-lt"/>
                <a:cs typeface="Calibri"/>
              </a:rPr>
              <a:t>applications</a:t>
            </a:r>
            <a:r>
              <a:rPr lang="en-US" kern="0" spc="-25">
                <a:solidFill>
                  <a:prstClr val="black"/>
                </a:solidFill>
                <a:latin typeface="+mn-lt"/>
                <a:cs typeface="Calibri"/>
              </a:rPr>
              <a:t> </a:t>
            </a:r>
            <a:r>
              <a:rPr lang="en-US" kern="0">
                <a:solidFill>
                  <a:prstClr val="black"/>
                </a:solidFill>
                <a:latin typeface="+mn-lt"/>
                <a:cs typeface="Calibri"/>
              </a:rPr>
              <a:t>that</a:t>
            </a:r>
            <a:r>
              <a:rPr lang="en-US" kern="0" spc="-45">
                <a:solidFill>
                  <a:prstClr val="black"/>
                </a:solidFill>
                <a:latin typeface="+mn-lt"/>
                <a:cs typeface="Calibri"/>
              </a:rPr>
              <a:t> </a:t>
            </a:r>
            <a:r>
              <a:rPr lang="en-US" kern="0">
                <a:solidFill>
                  <a:prstClr val="black"/>
                </a:solidFill>
                <a:latin typeface="+mn-lt"/>
                <a:cs typeface="Calibri"/>
              </a:rPr>
              <a:t>can</a:t>
            </a:r>
            <a:r>
              <a:rPr lang="en-US" kern="0" spc="-60">
                <a:solidFill>
                  <a:prstClr val="black"/>
                </a:solidFill>
                <a:latin typeface="+mn-lt"/>
                <a:cs typeface="Calibri"/>
              </a:rPr>
              <a:t> </a:t>
            </a:r>
            <a:r>
              <a:rPr lang="en-US" kern="0">
                <a:solidFill>
                  <a:prstClr val="black"/>
                </a:solidFill>
                <a:latin typeface="+mn-lt"/>
                <a:cs typeface="Calibri"/>
              </a:rPr>
              <a:t>be</a:t>
            </a:r>
            <a:r>
              <a:rPr lang="en-US" kern="0" spc="-40">
                <a:solidFill>
                  <a:prstClr val="black"/>
                </a:solidFill>
                <a:latin typeface="+mn-lt"/>
                <a:cs typeface="Calibri"/>
              </a:rPr>
              <a:t> </a:t>
            </a:r>
            <a:r>
              <a:rPr lang="en-US" kern="0" spc="-10">
                <a:solidFill>
                  <a:prstClr val="black"/>
                </a:solidFill>
                <a:latin typeface="+mn-lt"/>
                <a:cs typeface="Calibri"/>
              </a:rPr>
              <a:t>submitted;</a:t>
            </a:r>
            <a:r>
              <a:rPr lang="en-US" kern="0" spc="-85">
                <a:solidFill>
                  <a:prstClr val="black"/>
                </a:solidFill>
                <a:latin typeface="+mn-lt"/>
                <a:cs typeface="Calibri"/>
              </a:rPr>
              <a:t> </a:t>
            </a:r>
            <a:r>
              <a:rPr lang="en-US" kern="0">
                <a:solidFill>
                  <a:prstClr val="black"/>
                </a:solidFill>
                <a:latin typeface="+mn-lt"/>
                <a:cs typeface="Calibri"/>
              </a:rPr>
              <a:t>a</a:t>
            </a:r>
            <a:r>
              <a:rPr lang="en-US" kern="0" spc="-80">
                <a:solidFill>
                  <a:prstClr val="black"/>
                </a:solidFill>
                <a:latin typeface="+mn-lt"/>
                <a:cs typeface="Calibri"/>
              </a:rPr>
              <a:t> </a:t>
            </a:r>
            <a:r>
              <a:rPr lang="en-US" kern="0">
                <a:solidFill>
                  <a:prstClr val="black"/>
                </a:solidFill>
                <a:latin typeface="+mn-lt"/>
                <a:cs typeface="Calibri"/>
              </a:rPr>
              <a:t>complete</a:t>
            </a:r>
            <a:r>
              <a:rPr lang="en-US" kern="0" spc="-85">
                <a:solidFill>
                  <a:prstClr val="black"/>
                </a:solidFill>
                <a:latin typeface="+mn-lt"/>
                <a:cs typeface="Calibri"/>
              </a:rPr>
              <a:t> </a:t>
            </a:r>
            <a:r>
              <a:rPr lang="en-US" kern="0">
                <a:solidFill>
                  <a:prstClr val="black"/>
                </a:solidFill>
                <a:latin typeface="+mn-lt"/>
                <a:cs typeface="Calibri"/>
              </a:rPr>
              <a:t>package</a:t>
            </a:r>
            <a:r>
              <a:rPr lang="en-US" kern="0" spc="-95">
                <a:solidFill>
                  <a:prstClr val="black"/>
                </a:solidFill>
                <a:latin typeface="+mn-lt"/>
                <a:cs typeface="Calibri"/>
              </a:rPr>
              <a:t> </a:t>
            </a:r>
            <a:r>
              <a:rPr lang="en-US" kern="0">
                <a:solidFill>
                  <a:prstClr val="black"/>
                </a:solidFill>
                <a:latin typeface="+mn-lt"/>
                <a:cs typeface="Calibri"/>
              </a:rPr>
              <a:t>and</a:t>
            </a:r>
            <a:r>
              <a:rPr lang="en-US" kern="0" spc="-65">
                <a:solidFill>
                  <a:prstClr val="black"/>
                </a:solidFill>
                <a:latin typeface="+mn-lt"/>
                <a:cs typeface="Calibri"/>
              </a:rPr>
              <a:t> </a:t>
            </a:r>
            <a:r>
              <a:rPr lang="en-US" b="1" kern="0" spc="-10">
                <a:solidFill>
                  <a:prstClr val="black"/>
                </a:solidFill>
                <a:latin typeface="+mn-lt"/>
                <a:cs typeface="Calibri"/>
              </a:rPr>
              <a:t>separate</a:t>
            </a:r>
            <a:r>
              <a:rPr lang="en-US" b="1" kern="0" spc="-85">
                <a:solidFill>
                  <a:prstClr val="black"/>
                </a:solidFill>
                <a:latin typeface="+mn-lt"/>
                <a:cs typeface="Calibri"/>
              </a:rPr>
              <a:t> </a:t>
            </a:r>
            <a:r>
              <a:rPr lang="en-US" b="1" kern="0">
                <a:solidFill>
                  <a:prstClr val="black"/>
                </a:solidFill>
                <a:latin typeface="+mn-lt"/>
                <a:cs typeface="Calibri"/>
              </a:rPr>
              <a:t>email</a:t>
            </a:r>
            <a:r>
              <a:rPr lang="en-US" b="1" kern="0" spc="-100">
                <a:solidFill>
                  <a:prstClr val="black"/>
                </a:solidFill>
                <a:latin typeface="+mn-lt"/>
                <a:cs typeface="Calibri"/>
              </a:rPr>
              <a:t> </a:t>
            </a:r>
            <a:r>
              <a:rPr lang="en-US" b="1" kern="0">
                <a:solidFill>
                  <a:prstClr val="black"/>
                </a:solidFill>
                <a:latin typeface="+mn-lt"/>
                <a:cs typeface="Calibri"/>
              </a:rPr>
              <a:t>submission</a:t>
            </a:r>
            <a:r>
              <a:rPr lang="en-US" b="1" kern="0" spc="-40">
                <a:solidFill>
                  <a:prstClr val="black"/>
                </a:solidFill>
                <a:latin typeface="+mn-lt"/>
                <a:cs typeface="Calibri"/>
              </a:rPr>
              <a:t> </a:t>
            </a:r>
            <a:r>
              <a:rPr lang="en-US" b="1" kern="0" spc="-25">
                <a:solidFill>
                  <a:prstClr val="black"/>
                </a:solidFill>
                <a:latin typeface="+mn-lt"/>
                <a:cs typeface="Calibri"/>
              </a:rPr>
              <a:t>is </a:t>
            </a:r>
            <a:r>
              <a:rPr lang="en-US" b="1" kern="0">
                <a:solidFill>
                  <a:prstClr val="black"/>
                </a:solidFill>
                <a:latin typeface="+mn-lt"/>
                <a:cs typeface="Calibri"/>
              </a:rPr>
              <a:t>required</a:t>
            </a:r>
            <a:r>
              <a:rPr lang="en-US" b="1" kern="0" spc="-60">
                <a:solidFill>
                  <a:prstClr val="black"/>
                </a:solidFill>
                <a:latin typeface="+mn-lt"/>
                <a:cs typeface="Calibri"/>
              </a:rPr>
              <a:t> </a:t>
            </a:r>
            <a:r>
              <a:rPr lang="en-US" b="1" kern="0">
                <a:solidFill>
                  <a:prstClr val="black"/>
                </a:solidFill>
                <a:latin typeface="+mn-lt"/>
                <a:cs typeface="Calibri"/>
              </a:rPr>
              <a:t>for</a:t>
            </a:r>
            <a:r>
              <a:rPr lang="en-US" b="1" kern="0" spc="-90">
                <a:solidFill>
                  <a:prstClr val="black"/>
                </a:solidFill>
                <a:latin typeface="+mn-lt"/>
                <a:cs typeface="Calibri"/>
              </a:rPr>
              <a:t> </a:t>
            </a:r>
            <a:r>
              <a:rPr lang="en-US" b="1" kern="0">
                <a:solidFill>
                  <a:prstClr val="black"/>
                </a:solidFill>
                <a:latin typeface="+mn-lt"/>
                <a:cs typeface="Calibri"/>
              </a:rPr>
              <a:t>each</a:t>
            </a:r>
            <a:r>
              <a:rPr lang="en-US" b="1" kern="0" spc="-95">
                <a:solidFill>
                  <a:prstClr val="black"/>
                </a:solidFill>
                <a:latin typeface="+mn-lt"/>
                <a:cs typeface="Calibri"/>
              </a:rPr>
              <a:t> </a:t>
            </a:r>
            <a:r>
              <a:rPr lang="en-US" b="1" kern="0" spc="-10">
                <a:solidFill>
                  <a:prstClr val="black"/>
                </a:solidFill>
                <a:latin typeface="+mn-lt"/>
                <a:cs typeface="Calibri"/>
              </a:rPr>
              <a:t>application</a:t>
            </a:r>
            <a:endParaRPr lang="en-US" b="1" kern="0">
              <a:solidFill>
                <a:prstClr val="black"/>
              </a:solidFill>
              <a:latin typeface="+mn-lt"/>
              <a:cs typeface="Calibri"/>
            </a:endParaRPr>
          </a:p>
          <a:p>
            <a:endParaRPr lang="en-US"/>
          </a:p>
        </p:txBody>
      </p:sp>
      <p:sp>
        <p:nvSpPr>
          <p:cNvPr id="3" name="Title 2">
            <a:extLst>
              <a:ext uri="{FF2B5EF4-FFF2-40B4-BE49-F238E27FC236}">
                <a16:creationId xmlns:a16="http://schemas.microsoft.com/office/drawing/2014/main" id="{8E42135A-2205-4CD0-AB21-EDE9B108FE1B}"/>
              </a:ext>
            </a:extLst>
          </p:cNvPr>
          <p:cNvSpPr>
            <a:spLocks noGrp="1"/>
          </p:cNvSpPr>
          <p:nvPr>
            <p:ph type="title"/>
          </p:nvPr>
        </p:nvSpPr>
        <p:spPr/>
        <p:txBody>
          <a:bodyPr/>
          <a:lstStyle/>
          <a:p>
            <a:r>
              <a:rPr lang="en-US"/>
              <a:t>SUBMISSION INFORMATION</a:t>
            </a:r>
          </a:p>
        </p:txBody>
      </p:sp>
    </p:spTree>
    <p:extLst>
      <p:ext uri="{BB962C8B-B14F-4D97-AF65-F5344CB8AC3E}">
        <p14:creationId xmlns:p14="http://schemas.microsoft.com/office/powerpoint/2010/main" val="36776221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D0F945-FB78-2DCC-955F-B58E520CCC7B}"/>
              </a:ext>
            </a:extLst>
          </p:cNvPr>
          <p:cNvSpPr>
            <a:spLocks noGrp="1"/>
          </p:cNvSpPr>
          <p:nvPr>
            <p:ph type="title"/>
          </p:nvPr>
        </p:nvSpPr>
        <p:spPr/>
        <p:txBody>
          <a:bodyPr/>
          <a:lstStyle/>
          <a:p>
            <a:r>
              <a:rPr lang="en-US"/>
              <a:t>APPLICATION + BUDGET SCORING</a:t>
            </a:r>
          </a:p>
        </p:txBody>
      </p:sp>
      <p:sp>
        <p:nvSpPr>
          <p:cNvPr id="2" name="AutoShape 2" descr="https://usc-powerpoint.officeapps.live.com/pods/GetClipboardImage.ashx?Id=cbfe898f-b217-4332-ae39-7e6ea39081cc&amp;DC=PUS15&amp;pkey=b572b718-88f4-40a5-b0ca-d85a239d53aa&amp;wdwaccluster=PUS15">
            <a:extLst>
              <a:ext uri="{FF2B5EF4-FFF2-40B4-BE49-F238E27FC236}">
                <a16:creationId xmlns:a16="http://schemas.microsoft.com/office/drawing/2014/main" id="{97F15B94-0165-49B7-B93F-59D8461FF23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https://usc-powerpoint.officeapps.live.com/pods/GetClipboardImage.ashx?Id=cbfe898f-b217-4332-ae39-7e6ea39081cc&amp;DC=PUS15&amp;pkey=b572b718-88f4-40a5-b0ca-d85a239d53aa&amp;wdwaccluster=PUS15">
            <a:extLst>
              <a:ext uri="{FF2B5EF4-FFF2-40B4-BE49-F238E27FC236}">
                <a16:creationId xmlns:a16="http://schemas.microsoft.com/office/drawing/2014/main" id="{9D873763-5BE5-4289-8D99-3ADB35FEA4D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0903888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7EA9574-7FDF-4360-926E-4C9D15E109E6}"/>
              </a:ext>
            </a:extLst>
          </p:cNvPr>
          <p:cNvPicPr>
            <a:picLocks noGrp="1" noChangeAspect="1"/>
          </p:cNvPicPr>
          <p:nvPr>
            <p:ph sz="quarter" idx="13"/>
          </p:nvPr>
        </p:nvPicPr>
        <p:blipFill>
          <a:blip r:embed="rId2"/>
          <a:stretch>
            <a:fillRect/>
          </a:stretch>
        </p:blipFill>
        <p:spPr>
          <a:xfrm>
            <a:off x="1978614" y="2498484"/>
            <a:ext cx="8466239" cy="3700462"/>
          </a:xfrm>
          <a:prstGeom prst="rect">
            <a:avLst/>
          </a:prstGeom>
        </p:spPr>
      </p:pic>
      <p:sp>
        <p:nvSpPr>
          <p:cNvPr id="4" name="Title 3">
            <a:extLst>
              <a:ext uri="{FF2B5EF4-FFF2-40B4-BE49-F238E27FC236}">
                <a16:creationId xmlns:a16="http://schemas.microsoft.com/office/drawing/2014/main" id="{1314CB5B-B605-401A-88AA-A7E454B577F0}"/>
              </a:ext>
            </a:extLst>
          </p:cNvPr>
          <p:cNvSpPr>
            <a:spLocks noGrp="1"/>
          </p:cNvSpPr>
          <p:nvPr>
            <p:ph type="title"/>
          </p:nvPr>
        </p:nvSpPr>
        <p:spPr/>
        <p:txBody>
          <a:bodyPr/>
          <a:lstStyle/>
          <a:p>
            <a:r>
              <a:rPr lang="en-US"/>
              <a:t>NEW + TRANSITION PROJECT SCORING</a:t>
            </a:r>
          </a:p>
        </p:txBody>
      </p:sp>
    </p:spTree>
    <p:extLst>
      <p:ext uri="{BB962C8B-B14F-4D97-AF65-F5344CB8AC3E}">
        <p14:creationId xmlns:p14="http://schemas.microsoft.com/office/powerpoint/2010/main" val="41816385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D27CB3-0389-47D5-BA9A-1B0B2CB03DDB}"/>
              </a:ext>
            </a:extLst>
          </p:cNvPr>
          <p:cNvSpPr>
            <a:spLocks noGrp="1"/>
          </p:cNvSpPr>
          <p:nvPr>
            <p:ph type="title"/>
          </p:nvPr>
        </p:nvSpPr>
        <p:spPr>
          <a:xfrm>
            <a:off x="202475" y="2356"/>
            <a:ext cx="9646570" cy="877740"/>
          </a:xfrm>
        </p:spPr>
        <p:txBody>
          <a:bodyPr anchor="b">
            <a:normAutofit fontScale="90000"/>
          </a:bodyPr>
          <a:lstStyle/>
          <a:p>
            <a:r>
              <a:rPr lang="en-US"/>
              <a:t>NEW + TRANSITION PROJECT SCORING</a:t>
            </a:r>
          </a:p>
        </p:txBody>
      </p:sp>
      <p:pic>
        <p:nvPicPr>
          <p:cNvPr id="7" name="Picture 6" descr="A white and blue chart with black text&#10;&#10;AI-generated content may be incorrect.">
            <a:extLst>
              <a:ext uri="{FF2B5EF4-FFF2-40B4-BE49-F238E27FC236}">
                <a16:creationId xmlns:a16="http://schemas.microsoft.com/office/drawing/2014/main" id="{0A739575-CF74-C4C0-036E-4B4E443996F8}"/>
              </a:ext>
            </a:extLst>
          </p:cNvPr>
          <p:cNvPicPr>
            <a:picLocks noChangeAspect="1"/>
          </p:cNvPicPr>
          <p:nvPr/>
        </p:nvPicPr>
        <p:blipFill>
          <a:blip r:embed="rId2"/>
          <a:stretch>
            <a:fillRect/>
          </a:stretch>
        </p:blipFill>
        <p:spPr>
          <a:xfrm>
            <a:off x="201160" y="1017814"/>
            <a:ext cx="11789681" cy="4815115"/>
          </a:xfrm>
          <a:prstGeom prst="rect">
            <a:avLst/>
          </a:prstGeom>
        </p:spPr>
      </p:pic>
      <p:pic>
        <p:nvPicPr>
          <p:cNvPr id="8" name="Picture 7" descr="A white rectangle with black text&#10;&#10;AI-generated content may be incorrect.">
            <a:extLst>
              <a:ext uri="{FF2B5EF4-FFF2-40B4-BE49-F238E27FC236}">
                <a16:creationId xmlns:a16="http://schemas.microsoft.com/office/drawing/2014/main" id="{DD08CB13-8532-93B5-B838-F29A22E2536C}"/>
              </a:ext>
            </a:extLst>
          </p:cNvPr>
          <p:cNvPicPr>
            <a:picLocks noChangeAspect="1"/>
          </p:cNvPicPr>
          <p:nvPr/>
        </p:nvPicPr>
        <p:blipFill>
          <a:blip r:embed="rId3"/>
          <a:stretch>
            <a:fillRect/>
          </a:stretch>
        </p:blipFill>
        <p:spPr>
          <a:xfrm>
            <a:off x="105002" y="5750832"/>
            <a:ext cx="11873139" cy="966108"/>
          </a:xfrm>
          <a:prstGeom prst="rect">
            <a:avLst/>
          </a:prstGeom>
        </p:spPr>
      </p:pic>
    </p:spTree>
    <p:extLst>
      <p:ext uri="{BB962C8B-B14F-4D97-AF65-F5344CB8AC3E}">
        <p14:creationId xmlns:p14="http://schemas.microsoft.com/office/powerpoint/2010/main" val="18233253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D27CB3-0389-47D5-BA9A-1B0B2CB03DDB}"/>
              </a:ext>
            </a:extLst>
          </p:cNvPr>
          <p:cNvSpPr>
            <a:spLocks noGrp="1"/>
          </p:cNvSpPr>
          <p:nvPr>
            <p:ph type="title"/>
          </p:nvPr>
        </p:nvSpPr>
        <p:spPr>
          <a:xfrm>
            <a:off x="238760" y="278129"/>
            <a:ext cx="10735142" cy="739854"/>
          </a:xfrm>
        </p:spPr>
        <p:txBody>
          <a:bodyPr anchor="b">
            <a:normAutofit/>
          </a:bodyPr>
          <a:lstStyle/>
          <a:p>
            <a:r>
              <a:rPr lang="en-US"/>
              <a:t>NEW + TRANSITION PROJECT SCORING</a:t>
            </a:r>
          </a:p>
        </p:txBody>
      </p:sp>
      <p:pic>
        <p:nvPicPr>
          <p:cNvPr id="8" name="Picture 7" descr="A white rectangular table with black text&#10;&#10;AI-generated content may be incorrect.">
            <a:extLst>
              <a:ext uri="{FF2B5EF4-FFF2-40B4-BE49-F238E27FC236}">
                <a16:creationId xmlns:a16="http://schemas.microsoft.com/office/drawing/2014/main" id="{F5233499-6C8D-8B14-6E8F-11A6323C2DEB}"/>
              </a:ext>
            </a:extLst>
          </p:cNvPr>
          <p:cNvPicPr>
            <a:picLocks noChangeAspect="1"/>
          </p:cNvPicPr>
          <p:nvPr/>
        </p:nvPicPr>
        <p:blipFill>
          <a:blip r:embed="rId2"/>
          <a:stretch>
            <a:fillRect/>
          </a:stretch>
        </p:blipFill>
        <p:spPr>
          <a:xfrm>
            <a:off x="236539" y="932089"/>
            <a:ext cx="11210925" cy="4993822"/>
          </a:xfrm>
          <a:prstGeom prst="rect">
            <a:avLst/>
          </a:prstGeom>
        </p:spPr>
      </p:pic>
      <p:pic>
        <p:nvPicPr>
          <p:cNvPr id="9" name="Picture 8" descr="A white rectangle with black text&#10;&#10;AI-generated content may be incorrect.">
            <a:extLst>
              <a:ext uri="{FF2B5EF4-FFF2-40B4-BE49-F238E27FC236}">
                <a16:creationId xmlns:a16="http://schemas.microsoft.com/office/drawing/2014/main" id="{0AC70F34-A6A0-97A0-E8EE-BD39274846D0}"/>
              </a:ext>
            </a:extLst>
          </p:cNvPr>
          <p:cNvPicPr>
            <a:picLocks noChangeAspect="1"/>
          </p:cNvPicPr>
          <p:nvPr/>
        </p:nvPicPr>
        <p:blipFill>
          <a:blip r:embed="rId3"/>
          <a:stretch>
            <a:fillRect/>
          </a:stretch>
        </p:blipFill>
        <p:spPr>
          <a:xfrm>
            <a:off x="242889" y="5743574"/>
            <a:ext cx="11190966" cy="951594"/>
          </a:xfrm>
          <a:prstGeom prst="rect">
            <a:avLst/>
          </a:prstGeom>
        </p:spPr>
      </p:pic>
    </p:spTree>
    <p:extLst>
      <p:ext uri="{BB962C8B-B14F-4D97-AF65-F5344CB8AC3E}">
        <p14:creationId xmlns:p14="http://schemas.microsoft.com/office/powerpoint/2010/main" val="37790643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D27CB3-0389-47D5-BA9A-1B0B2CB03DDB}"/>
              </a:ext>
            </a:extLst>
          </p:cNvPr>
          <p:cNvSpPr>
            <a:spLocks noGrp="1"/>
          </p:cNvSpPr>
          <p:nvPr>
            <p:ph type="title"/>
          </p:nvPr>
        </p:nvSpPr>
        <p:spPr/>
        <p:txBody>
          <a:bodyPr/>
          <a:lstStyle/>
          <a:p>
            <a:r>
              <a:rPr lang="en-US"/>
              <a:t>NEW + TRANSITION PROJECT SCORING</a:t>
            </a:r>
          </a:p>
        </p:txBody>
      </p:sp>
      <p:pic>
        <p:nvPicPr>
          <p:cNvPr id="4" name="Picture 3">
            <a:extLst>
              <a:ext uri="{FF2B5EF4-FFF2-40B4-BE49-F238E27FC236}">
                <a16:creationId xmlns:a16="http://schemas.microsoft.com/office/drawing/2014/main" id="{11E7738D-BA5F-4235-A44B-7653E13F0046}"/>
              </a:ext>
            </a:extLst>
          </p:cNvPr>
          <p:cNvPicPr>
            <a:picLocks noChangeAspect="1"/>
          </p:cNvPicPr>
          <p:nvPr/>
        </p:nvPicPr>
        <p:blipFill>
          <a:blip r:embed="rId2"/>
          <a:stretch>
            <a:fillRect/>
          </a:stretch>
        </p:blipFill>
        <p:spPr>
          <a:xfrm>
            <a:off x="723900" y="2367169"/>
            <a:ext cx="11040498" cy="3935310"/>
          </a:xfrm>
          <a:prstGeom prst="rect">
            <a:avLst/>
          </a:prstGeom>
        </p:spPr>
      </p:pic>
    </p:spTree>
    <p:extLst>
      <p:ext uri="{BB962C8B-B14F-4D97-AF65-F5344CB8AC3E}">
        <p14:creationId xmlns:p14="http://schemas.microsoft.com/office/powerpoint/2010/main" val="4291669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D27CB3-0389-47D5-BA9A-1B0B2CB03DDB}"/>
              </a:ext>
            </a:extLst>
          </p:cNvPr>
          <p:cNvSpPr>
            <a:spLocks noGrp="1"/>
          </p:cNvSpPr>
          <p:nvPr>
            <p:ph type="title"/>
          </p:nvPr>
        </p:nvSpPr>
        <p:spPr/>
        <p:txBody>
          <a:bodyPr/>
          <a:lstStyle/>
          <a:p>
            <a:r>
              <a:rPr lang="en-US"/>
              <a:t>NEW + TRANSITION PROJECT SCORING</a:t>
            </a:r>
          </a:p>
        </p:txBody>
      </p:sp>
      <p:pic>
        <p:nvPicPr>
          <p:cNvPr id="4" name="Picture 3">
            <a:extLst>
              <a:ext uri="{FF2B5EF4-FFF2-40B4-BE49-F238E27FC236}">
                <a16:creationId xmlns:a16="http://schemas.microsoft.com/office/drawing/2014/main" id="{A8D4ED6A-10C2-0B46-AAE0-1FFD6AC50F3A}"/>
              </a:ext>
            </a:extLst>
          </p:cNvPr>
          <p:cNvPicPr>
            <a:picLocks noChangeAspect="1"/>
          </p:cNvPicPr>
          <p:nvPr/>
        </p:nvPicPr>
        <p:blipFill>
          <a:blip r:embed="rId2"/>
          <a:stretch>
            <a:fillRect/>
          </a:stretch>
        </p:blipFill>
        <p:spPr>
          <a:xfrm>
            <a:off x="246742" y="1717074"/>
            <a:ext cx="11945258" cy="4737395"/>
          </a:xfrm>
          <a:prstGeom prst="rect">
            <a:avLst/>
          </a:prstGeom>
        </p:spPr>
      </p:pic>
    </p:spTree>
    <p:extLst>
      <p:ext uri="{BB962C8B-B14F-4D97-AF65-F5344CB8AC3E}">
        <p14:creationId xmlns:p14="http://schemas.microsoft.com/office/powerpoint/2010/main" val="6292583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D27CB3-0389-47D5-BA9A-1B0B2CB03DDB}"/>
              </a:ext>
            </a:extLst>
          </p:cNvPr>
          <p:cNvSpPr>
            <a:spLocks noGrp="1"/>
          </p:cNvSpPr>
          <p:nvPr>
            <p:ph type="title"/>
          </p:nvPr>
        </p:nvSpPr>
        <p:spPr>
          <a:xfrm>
            <a:off x="369389" y="205558"/>
            <a:ext cx="11584227" cy="689055"/>
          </a:xfrm>
        </p:spPr>
        <p:txBody>
          <a:bodyPr/>
          <a:lstStyle/>
          <a:p>
            <a:r>
              <a:rPr lang="en-US"/>
              <a:t>NEW + TRANSITION PROJECT SCORING</a:t>
            </a:r>
          </a:p>
        </p:txBody>
      </p:sp>
      <p:pic>
        <p:nvPicPr>
          <p:cNvPr id="2" name="Picture 1">
            <a:extLst>
              <a:ext uri="{FF2B5EF4-FFF2-40B4-BE49-F238E27FC236}">
                <a16:creationId xmlns:a16="http://schemas.microsoft.com/office/drawing/2014/main" id="{F1AC93C7-DE56-BC0A-BC37-134721D923CD}"/>
              </a:ext>
            </a:extLst>
          </p:cNvPr>
          <p:cNvPicPr>
            <a:picLocks noChangeAspect="1"/>
          </p:cNvPicPr>
          <p:nvPr/>
        </p:nvPicPr>
        <p:blipFill>
          <a:blip r:embed="rId2"/>
          <a:stretch>
            <a:fillRect/>
          </a:stretch>
        </p:blipFill>
        <p:spPr>
          <a:xfrm>
            <a:off x="366032" y="894670"/>
            <a:ext cx="10915650" cy="4713061"/>
          </a:xfrm>
          <a:prstGeom prst="rect">
            <a:avLst/>
          </a:prstGeom>
        </p:spPr>
      </p:pic>
      <p:pic>
        <p:nvPicPr>
          <p:cNvPr id="5" name="Picture 4">
            <a:extLst>
              <a:ext uri="{FF2B5EF4-FFF2-40B4-BE49-F238E27FC236}">
                <a16:creationId xmlns:a16="http://schemas.microsoft.com/office/drawing/2014/main" id="{830BFEC2-3469-30DA-C40A-4175D957E475}"/>
              </a:ext>
            </a:extLst>
          </p:cNvPr>
          <p:cNvPicPr>
            <a:picLocks noChangeAspect="1"/>
          </p:cNvPicPr>
          <p:nvPr/>
        </p:nvPicPr>
        <p:blipFill>
          <a:blip r:embed="rId3"/>
          <a:stretch>
            <a:fillRect/>
          </a:stretch>
        </p:blipFill>
        <p:spPr>
          <a:xfrm>
            <a:off x="364672" y="4837111"/>
            <a:ext cx="6310088" cy="2024291"/>
          </a:xfrm>
          <a:prstGeom prst="rect">
            <a:avLst/>
          </a:prstGeom>
        </p:spPr>
      </p:pic>
    </p:spTree>
    <p:extLst>
      <p:ext uri="{BB962C8B-B14F-4D97-AF65-F5344CB8AC3E}">
        <p14:creationId xmlns:p14="http://schemas.microsoft.com/office/powerpoint/2010/main" val="23834831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white table with white text&#10;&#10;AI-generated content may be incorrect.">
            <a:extLst>
              <a:ext uri="{FF2B5EF4-FFF2-40B4-BE49-F238E27FC236}">
                <a16:creationId xmlns:a16="http://schemas.microsoft.com/office/drawing/2014/main" id="{F27D8EFB-C67D-0DC5-C6B0-00A06FF07A33}"/>
              </a:ext>
            </a:extLst>
          </p:cNvPr>
          <p:cNvPicPr>
            <a:picLocks noChangeAspect="1"/>
          </p:cNvPicPr>
          <p:nvPr/>
        </p:nvPicPr>
        <p:blipFill>
          <a:blip r:embed="rId2"/>
          <a:stretch>
            <a:fillRect/>
          </a:stretch>
        </p:blipFill>
        <p:spPr>
          <a:xfrm>
            <a:off x="1172727" y="2676525"/>
            <a:ext cx="9593256" cy="3597470"/>
          </a:xfrm>
          <a:prstGeom prst="rect">
            <a:avLst/>
          </a:prstGeom>
          <a:noFill/>
        </p:spPr>
      </p:pic>
      <p:sp>
        <p:nvSpPr>
          <p:cNvPr id="3" name="Title 2">
            <a:extLst>
              <a:ext uri="{FF2B5EF4-FFF2-40B4-BE49-F238E27FC236}">
                <a16:creationId xmlns:a16="http://schemas.microsoft.com/office/drawing/2014/main" id="{E9492EC9-6193-4917-8768-53EA60898629}"/>
              </a:ext>
            </a:extLst>
          </p:cNvPr>
          <p:cNvSpPr>
            <a:spLocks noGrp="1"/>
          </p:cNvSpPr>
          <p:nvPr>
            <p:ph type="title"/>
          </p:nvPr>
        </p:nvSpPr>
        <p:spPr>
          <a:xfrm>
            <a:off x="594360" y="278129"/>
            <a:ext cx="9116799" cy="1494596"/>
          </a:xfrm>
        </p:spPr>
        <p:txBody>
          <a:bodyPr anchor="b">
            <a:normAutofit/>
          </a:bodyPr>
          <a:lstStyle/>
          <a:p>
            <a:r>
              <a:rPr lang="en-US"/>
              <a:t>RENEWAL PROJECT SCORING</a:t>
            </a:r>
          </a:p>
        </p:txBody>
      </p:sp>
    </p:spTree>
    <p:extLst>
      <p:ext uri="{BB962C8B-B14F-4D97-AF65-F5344CB8AC3E}">
        <p14:creationId xmlns:p14="http://schemas.microsoft.com/office/powerpoint/2010/main" val="1620652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BCBC30-116C-42F4-A6F1-777D95DB7D07}"/>
              </a:ext>
            </a:extLst>
          </p:cNvPr>
          <p:cNvSpPr>
            <a:spLocks noGrp="1"/>
          </p:cNvSpPr>
          <p:nvPr>
            <p:ph sz="quarter" idx="13"/>
          </p:nvPr>
        </p:nvSpPr>
        <p:spPr>
          <a:xfrm>
            <a:off x="1509204" y="2282008"/>
            <a:ext cx="9958896" cy="3699328"/>
          </a:xfrm>
        </p:spPr>
        <p:txBody>
          <a:bodyPr/>
          <a:lstStyle/>
          <a:p>
            <a:r>
              <a:rPr lang="en-US" sz="2800"/>
              <a:t>CoC NOFO application is the process by which over 400 Continuums across the country apply to HUD for CoC funding.</a:t>
            </a:r>
          </a:p>
          <a:p>
            <a:r>
              <a:rPr lang="en-US" sz="2800"/>
              <a:t>HUD awards funding based on available funding, individual project alignment with HUD priorities, and CoC overall application score.</a:t>
            </a:r>
          </a:p>
          <a:p>
            <a:r>
              <a:rPr lang="en-US" sz="2800"/>
              <a:t>Community Shelter Board is the Unified Funding Agency and Collaborative Applicant for the Columbus and Franklin County CoC.</a:t>
            </a:r>
          </a:p>
        </p:txBody>
      </p:sp>
      <p:sp>
        <p:nvSpPr>
          <p:cNvPr id="3" name="Title 2">
            <a:extLst>
              <a:ext uri="{FF2B5EF4-FFF2-40B4-BE49-F238E27FC236}">
                <a16:creationId xmlns:a16="http://schemas.microsoft.com/office/drawing/2014/main" id="{41DEF40C-42B0-48B4-A717-2FE68B05799E}"/>
              </a:ext>
            </a:extLst>
          </p:cNvPr>
          <p:cNvSpPr>
            <a:spLocks noGrp="1"/>
          </p:cNvSpPr>
          <p:nvPr>
            <p:ph type="title"/>
          </p:nvPr>
        </p:nvSpPr>
        <p:spPr/>
        <p:txBody>
          <a:bodyPr/>
          <a:lstStyle/>
          <a:p>
            <a:r>
              <a:rPr lang="en-US"/>
              <a:t>OVERVIEW</a:t>
            </a:r>
            <a:r>
              <a:rPr lang="en-US" spc="-90"/>
              <a:t> </a:t>
            </a:r>
            <a:r>
              <a:rPr lang="en-US"/>
              <a:t>–</a:t>
            </a:r>
            <a:r>
              <a:rPr lang="en-US" spc="-75"/>
              <a:t> </a:t>
            </a:r>
            <a:r>
              <a:rPr lang="en-US"/>
              <a:t>CONTINUUM</a:t>
            </a:r>
            <a:r>
              <a:rPr lang="en-US" spc="-85"/>
              <a:t> </a:t>
            </a:r>
            <a:r>
              <a:rPr lang="en-US"/>
              <a:t>OF</a:t>
            </a:r>
            <a:r>
              <a:rPr lang="en-US" spc="-60"/>
              <a:t> </a:t>
            </a:r>
            <a:r>
              <a:rPr lang="en-US" spc="-20"/>
              <a:t>CARE NOFO </a:t>
            </a:r>
            <a:r>
              <a:rPr lang="en-US" spc="-10"/>
              <a:t>COMPETITION</a:t>
            </a:r>
            <a:endParaRPr lang="en-US"/>
          </a:p>
        </p:txBody>
      </p:sp>
    </p:spTree>
    <p:extLst>
      <p:ext uri="{BB962C8B-B14F-4D97-AF65-F5344CB8AC3E}">
        <p14:creationId xmlns:p14="http://schemas.microsoft.com/office/powerpoint/2010/main" val="18626372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27B095E-F582-4627-834F-902F3D18984C}"/>
              </a:ext>
            </a:extLst>
          </p:cNvPr>
          <p:cNvSpPr>
            <a:spLocks noGrp="1"/>
          </p:cNvSpPr>
          <p:nvPr>
            <p:ph type="title"/>
          </p:nvPr>
        </p:nvSpPr>
        <p:spPr/>
        <p:txBody>
          <a:bodyPr/>
          <a:lstStyle/>
          <a:p>
            <a:r>
              <a:rPr lang="en-US"/>
              <a:t>RENEWAL PROJECT SCORING</a:t>
            </a:r>
          </a:p>
        </p:txBody>
      </p:sp>
      <p:pic>
        <p:nvPicPr>
          <p:cNvPr id="4" name="Picture 3" descr="A blue and white rectangular box with black text&#10;&#10;AI-generated content may be incorrect.">
            <a:extLst>
              <a:ext uri="{FF2B5EF4-FFF2-40B4-BE49-F238E27FC236}">
                <a16:creationId xmlns:a16="http://schemas.microsoft.com/office/drawing/2014/main" id="{366DC24C-4E44-CA7E-B027-76F709E68EBF}"/>
              </a:ext>
            </a:extLst>
          </p:cNvPr>
          <p:cNvPicPr>
            <a:picLocks noChangeAspect="1"/>
          </p:cNvPicPr>
          <p:nvPr/>
        </p:nvPicPr>
        <p:blipFill>
          <a:blip r:embed="rId2"/>
          <a:stretch>
            <a:fillRect/>
          </a:stretch>
        </p:blipFill>
        <p:spPr>
          <a:xfrm>
            <a:off x="609600" y="2239736"/>
            <a:ext cx="10972800" cy="1638300"/>
          </a:xfrm>
          <a:prstGeom prst="rect">
            <a:avLst/>
          </a:prstGeom>
        </p:spPr>
      </p:pic>
      <p:pic>
        <p:nvPicPr>
          <p:cNvPr id="5" name="Picture 4" descr="A white rectangular box with black text&#10;&#10;AI-generated content may be incorrect.">
            <a:extLst>
              <a:ext uri="{FF2B5EF4-FFF2-40B4-BE49-F238E27FC236}">
                <a16:creationId xmlns:a16="http://schemas.microsoft.com/office/drawing/2014/main" id="{26011B20-BDAD-447A-2908-2B797A3CFB08}"/>
              </a:ext>
            </a:extLst>
          </p:cNvPr>
          <p:cNvPicPr>
            <a:picLocks noChangeAspect="1"/>
          </p:cNvPicPr>
          <p:nvPr/>
        </p:nvPicPr>
        <p:blipFill>
          <a:blip r:embed="rId3"/>
          <a:stretch>
            <a:fillRect/>
          </a:stretch>
        </p:blipFill>
        <p:spPr>
          <a:xfrm>
            <a:off x="610282" y="3612695"/>
            <a:ext cx="10993211" cy="2992665"/>
          </a:xfrm>
          <a:prstGeom prst="rect">
            <a:avLst/>
          </a:prstGeom>
        </p:spPr>
      </p:pic>
    </p:spTree>
    <p:extLst>
      <p:ext uri="{BB962C8B-B14F-4D97-AF65-F5344CB8AC3E}">
        <p14:creationId xmlns:p14="http://schemas.microsoft.com/office/powerpoint/2010/main" val="17478370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white rectangular box with black text&#10;&#10;AI-generated content may be incorrect.">
            <a:extLst>
              <a:ext uri="{FF2B5EF4-FFF2-40B4-BE49-F238E27FC236}">
                <a16:creationId xmlns:a16="http://schemas.microsoft.com/office/drawing/2014/main" id="{507ABA49-9C3E-F72D-55C9-0D93FAB4C1DD}"/>
              </a:ext>
            </a:extLst>
          </p:cNvPr>
          <p:cNvPicPr>
            <a:picLocks noChangeAspect="1"/>
          </p:cNvPicPr>
          <p:nvPr/>
        </p:nvPicPr>
        <p:blipFill>
          <a:blip r:embed="rId2"/>
          <a:stretch>
            <a:fillRect/>
          </a:stretch>
        </p:blipFill>
        <p:spPr>
          <a:xfrm>
            <a:off x="370551" y="2278753"/>
            <a:ext cx="11466124" cy="1504672"/>
          </a:xfrm>
          <a:prstGeom prst="rect">
            <a:avLst/>
          </a:prstGeom>
          <a:noFill/>
        </p:spPr>
      </p:pic>
      <p:sp>
        <p:nvSpPr>
          <p:cNvPr id="3" name="Title 2">
            <a:extLst>
              <a:ext uri="{FF2B5EF4-FFF2-40B4-BE49-F238E27FC236}">
                <a16:creationId xmlns:a16="http://schemas.microsoft.com/office/drawing/2014/main" id="{FEBE967D-5C43-4EF7-BE51-5C54D6C43E05}"/>
              </a:ext>
            </a:extLst>
          </p:cNvPr>
          <p:cNvSpPr>
            <a:spLocks noGrp="1"/>
          </p:cNvSpPr>
          <p:nvPr>
            <p:ph type="title"/>
          </p:nvPr>
        </p:nvSpPr>
        <p:spPr>
          <a:xfrm>
            <a:off x="594360" y="278129"/>
            <a:ext cx="9116799" cy="1494596"/>
          </a:xfrm>
        </p:spPr>
        <p:txBody>
          <a:bodyPr anchor="b">
            <a:normAutofit/>
          </a:bodyPr>
          <a:lstStyle/>
          <a:p>
            <a:r>
              <a:rPr lang="en-US"/>
              <a:t>RENEWAL PROJECT SCORING</a:t>
            </a:r>
          </a:p>
        </p:txBody>
      </p:sp>
      <p:pic>
        <p:nvPicPr>
          <p:cNvPr id="5" name="Picture 4" descr="A white sheet with black text&#10;&#10;AI-generated content may be incorrect.">
            <a:extLst>
              <a:ext uri="{FF2B5EF4-FFF2-40B4-BE49-F238E27FC236}">
                <a16:creationId xmlns:a16="http://schemas.microsoft.com/office/drawing/2014/main" id="{87D50AF7-F3BF-E2A8-E36A-3124CF8F1EEA}"/>
              </a:ext>
            </a:extLst>
          </p:cNvPr>
          <p:cNvPicPr>
            <a:picLocks noChangeAspect="1"/>
          </p:cNvPicPr>
          <p:nvPr/>
        </p:nvPicPr>
        <p:blipFill>
          <a:blip r:embed="rId3"/>
          <a:stretch>
            <a:fillRect/>
          </a:stretch>
        </p:blipFill>
        <p:spPr>
          <a:xfrm>
            <a:off x="369207" y="3642632"/>
            <a:ext cx="11468100" cy="3027136"/>
          </a:xfrm>
          <a:prstGeom prst="rect">
            <a:avLst/>
          </a:prstGeom>
        </p:spPr>
      </p:pic>
    </p:spTree>
    <p:extLst>
      <p:ext uri="{BB962C8B-B14F-4D97-AF65-F5344CB8AC3E}">
        <p14:creationId xmlns:p14="http://schemas.microsoft.com/office/powerpoint/2010/main" val="17605531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1C323A-C8FD-4796-A2D4-B306A040FCE4}"/>
              </a:ext>
            </a:extLst>
          </p:cNvPr>
          <p:cNvSpPr>
            <a:spLocks noGrp="1"/>
          </p:cNvSpPr>
          <p:nvPr>
            <p:ph type="title"/>
          </p:nvPr>
        </p:nvSpPr>
        <p:spPr/>
        <p:txBody>
          <a:bodyPr/>
          <a:lstStyle/>
          <a:p>
            <a:r>
              <a:rPr lang="en-US"/>
              <a:t>RENEWAL PROJECT SCORING</a:t>
            </a:r>
          </a:p>
        </p:txBody>
      </p:sp>
      <p:pic>
        <p:nvPicPr>
          <p:cNvPr id="4" name="Picture 3" descr="A blue and white rectangular object with black text&#10;&#10;AI-generated content may be incorrect.">
            <a:extLst>
              <a:ext uri="{FF2B5EF4-FFF2-40B4-BE49-F238E27FC236}">
                <a16:creationId xmlns:a16="http://schemas.microsoft.com/office/drawing/2014/main" id="{98A8A723-2457-C77C-5DE1-580B7F9B9C77}"/>
              </a:ext>
            </a:extLst>
          </p:cNvPr>
          <p:cNvPicPr>
            <a:picLocks noChangeAspect="1"/>
          </p:cNvPicPr>
          <p:nvPr/>
        </p:nvPicPr>
        <p:blipFill>
          <a:blip r:embed="rId2"/>
          <a:stretch>
            <a:fillRect/>
          </a:stretch>
        </p:blipFill>
        <p:spPr>
          <a:xfrm>
            <a:off x="552450" y="2278516"/>
            <a:ext cx="11087100" cy="1647825"/>
          </a:xfrm>
          <a:prstGeom prst="rect">
            <a:avLst/>
          </a:prstGeom>
        </p:spPr>
      </p:pic>
      <p:pic>
        <p:nvPicPr>
          <p:cNvPr id="5" name="Picture 4" descr="A white rectangular box with black text&#10;&#10;AI-generated content may be incorrect.">
            <a:extLst>
              <a:ext uri="{FF2B5EF4-FFF2-40B4-BE49-F238E27FC236}">
                <a16:creationId xmlns:a16="http://schemas.microsoft.com/office/drawing/2014/main" id="{576135F1-4E50-C573-4EBC-ABC273F60A97}"/>
              </a:ext>
            </a:extLst>
          </p:cNvPr>
          <p:cNvPicPr>
            <a:picLocks noChangeAspect="1"/>
          </p:cNvPicPr>
          <p:nvPr/>
        </p:nvPicPr>
        <p:blipFill>
          <a:blip r:embed="rId3"/>
          <a:stretch>
            <a:fillRect/>
          </a:stretch>
        </p:blipFill>
        <p:spPr>
          <a:xfrm>
            <a:off x="549956" y="3923846"/>
            <a:ext cx="11077575" cy="1695450"/>
          </a:xfrm>
          <a:prstGeom prst="rect">
            <a:avLst/>
          </a:prstGeom>
        </p:spPr>
      </p:pic>
    </p:spTree>
    <p:extLst>
      <p:ext uri="{BB962C8B-B14F-4D97-AF65-F5344CB8AC3E}">
        <p14:creationId xmlns:p14="http://schemas.microsoft.com/office/powerpoint/2010/main" val="17028618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3AAEA9-25EB-4B68-BFCD-9C85DB0536D2}"/>
              </a:ext>
            </a:extLst>
          </p:cNvPr>
          <p:cNvSpPr>
            <a:spLocks noGrp="1"/>
          </p:cNvSpPr>
          <p:nvPr>
            <p:ph type="title"/>
          </p:nvPr>
        </p:nvSpPr>
        <p:spPr/>
        <p:txBody>
          <a:bodyPr/>
          <a:lstStyle/>
          <a:p>
            <a:r>
              <a:rPr lang="en-US"/>
              <a:t>RENEWAL PROJECT SCORING</a:t>
            </a:r>
          </a:p>
        </p:txBody>
      </p:sp>
      <p:pic>
        <p:nvPicPr>
          <p:cNvPr id="4" name="Picture 3" descr="A blue and white chart with white text&#10;&#10;AI-generated content may be incorrect.">
            <a:extLst>
              <a:ext uri="{FF2B5EF4-FFF2-40B4-BE49-F238E27FC236}">
                <a16:creationId xmlns:a16="http://schemas.microsoft.com/office/drawing/2014/main" id="{703A50E8-ADB1-7A74-DAAD-57886FFFC8FB}"/>
              </a:ext>
            </a:extLst>
          </p:cNvPr>
          <p:cNvPicPr>
            <a:picLocks noChangeAspect="1"/>
          </p:cNvPicPr>
          <p:nvPr/>
        </p:nvPicPr>
        <p:blipFill>
          <a:blip r:embed="rId2"/>
          <a:stretch>
            <a:fillRect/>
          </a:stretch>
        </p:blipFill>
        <p:spPr>
          <a:xfrm>
            <a:off x="593499" y="2301648"/>
            <a:ext cx="11077575" cy="3343275"/>
          </a:xfrm>
          <a:prstGeom prst="rect">
            <a:avLst/>
          </a:prstGeom>
        </p:spPr>
      </p:pic>
      <p:pic>
        <p:nvPicPr>
          <p:cNvPr id="5" name="Picture 4" descr="A black rectangle with white lines&#10;&#10;AI-generated content may be incorrect.">
            <a:extLst>
              <a:ext uri="{FF2B5EF4-FFF2-40B4-BE49-F238E27FC236}">
                <a16:creationId xmlns:a16="http://schemas.microsoft.com/office/drawing/2014/main" id="{B9883A19-11D2-E506-2BC3-A221464362E8}"/>
              </a:ext>
            </a:extLst>
          </p:cNvPr>
          <p:cNvPicPr>
            <a:picLocks noChangeAspect="1"/>
          </p:cNvPicPr>
          <p:nvPr/>
        </p:nvPicPr>
        <p:blipFill>
          <a:blip r:embed="rId3"/>
          <a:stretch>
            <a:fillRect/>
          </a:stretch>
        </p:blipFill>
        <p:spPr>
          <a:xfrm>
            <a:off x="591004" y="5429703"/>
            <a:ext cx="11068050" cy="1238250"/>
          </a:xfrm>
          <a:prstGeom prst="rect">
            <a:avLst/>
          </a:prstGeom>
        </p:spPr>
      </p:pic>
    </p:spTree>
    <p:extLst>
      <p:ext uri="{BB962C8B-B14F-4D97-AF65-F5344CB8AC3E}">
        <p14:creationId xmlns:p14="http://schemas.microsoft.com/office/powerpoint/2010/main" val="39853452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0C1B7-6E4E-3DEE-50C0-1CA3B14303EE}"/>
              </a:ext>
            </a:extLst>
          </p:cNvPr>
          <p:cNvSpPr>
            <a:spLocks noGrp="1"/>
          </p:cNvSpPr>
          <p:nvPr>
            <p:ph type="ctrTitle"/>
          </p:nvPr>
        </p:nvSpPr>
        <p:spPr>
          <a:xfrm>
            <a:off x="594360" y="411479"/>
            <a:ext cx="5486400" cy="3291840"/>
          </a:xfrm>
        </p:spPr>
        <p:txBody>
          <a:bodyPr/>
          <a:lstStyle/>
          <a:p>
            <a:r>
              <a:rPr lang="en-US"/>
              <a:t>Thank you</a:t>
            </a:r>
          </a:p>
        </p:txBody>
      </p:sp>
      <p:sp>
        <p:nvSpPr>
          <p:cNvPr id="3" name="Text Placeholder 2">
            <a:extLst>
              <a:ext uri="{FF2B5EF4-FFF2-40B4-BE49-F238E27FC236}">
                <a16:creationId xmlns:a16="http://schemas.microsoft.com/office/drawing/2014/main" id="{8BE734F0-2DDD-AF70-F13D-F9E4C1929411}"/>
              </a:ext>
            </a:extLst>
          </p:cNvPr>
          <p:cNvSpPr>
            <a:spLocks noGrp="1"/>
          </p:cNvSpPr>
          <p:nvPr>
            <p:ph type="body" sz="quarter" idx="11"/>
          </p:nvPr>
        </p:nvSpPr>
        <p:spPr>
          <a:xfrm>
            <a:off x="594360" y="4549552"/>
            <a:ext cx="5486400" cy="1645920"/>
          </a:xfrm>
        </p:spPr>
        <p:txBody>
          <a:bodyPr/>
          <a:lstStyle/>
          <a:p>
            <a:endParaRPr lang="en-US"/>
          </a:p>
        </p:txBody>
      </p:sp>
    </p:spTree>
    <p:extLst>
      <p:ext uri="{BB962C8B-B14F-4D97-AF65-F5344CB8AC3E}">
        <p14:creationId xmlns:p14="http://schemas.microsoft.com/office/powerpoint/2010/main" val="4261132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4ADF09-3821-4D0E-9C88-28844840C478}"/>
              </a:ext>
            </a:extLst>
          </p:cNvPr>
          <p:cNvSpPr>
            <a:spLocks noGrp="1"/>
          </p:cNvSpPr>
          <p:nvPr>
            <p:ph sz="quarter" idx="13"/>
          </p:nvPr>
        </p:nvSpPr>
        <p:spPr>
          <a:xfrm>
            <a:off x="1402672" y="2282008"/>
            <a:ext cx="10065428" cy="3699328"/>
          </a:xfrm>
        </p:spPr>
        <p:txBody>
          <a:bodyPr/>
          <a:lstStyle/>
          <a:p>
            <a:pPr marL="0" indent="0">
              <a:lnSpc>
                <a:spcPct val="100000"/>
              </a:lnSpc>
              <a:spcBef>
                <a:spcPts val="760"/>
              </a:spcBef>
              <a:buNone/>
            </a:pPr>
            <a:r>
              <a:rPr lang="en-US" sz="2400" b="1">
                <a:latin typeface="+mn-lt"/>
                <a:cs typeface="Calibri"/>
              </a:rPr>
              <a:t>National</a:t>
            </a:r>
            <a:r>
              <a:rPr lang="en-US" sz="2400" b="1" spc="-100">
                <a:latin typeface="+mn-lt"/>
                <a:cs typeface="Calibri"/>
              </a:rPr>
              <a:t> </a:t>
            </a:r>
            <a:r>
              <a:rPr lang="en-US" sz="2400" b="1" spc="-10">
                <a:latin typeface="+mn-lt"/>
                <a:cs typeface="Calibri"/>
              </a:rPr>
              <a:t>Competition</a:t>
            </a:r>
            <a:endParaRPr lang="en-US" sz="2400">
              <a:latin typeface="+mn-lt"/>
              <a:cs typeface="Calibri"/>
            </a:endParaRPr>
          </a:p>
          <a:p>
            <a:pPr marR="385445">
              <a:lnSpc>
                <a:spcPts val="3030"/>
              </a:lnSpc>
              <a:spcBef>
                <a:spcPts val="1035"/>
              </a:spcBef>
            </a:pPr>
            <a:r>
              <a:rPr lang="en-US" sz="2400">
                <a:latin typeface="+mn-lt"/>
              </a:rPr>
              <a:t>Allocates HUD funding based on application performance and alignment with priorities.​</a:t>
            </a:r>
          </a:p>
          <a:p>
            <a:pPr marL="191135" marR="385445">
              <a:lnSpc>
                <a:spcPts val="3030"/>
              </a:lnSpc>
              <a:spcBef>
                <a:spcPts val="1035"/>
              </a:spcBef>
            </a:pPr>
            <a:r>
              <a:rPr lang="en-US" sz="2400">
                <a:latin typeface="+mn-lt"/>
              </a:rPr>
              <a:t>Each</a:t>
            </a:r>
            <a:r>
              <a:rPr lang="en-US" sz="2400" spc="-95">
                <a:latin typeface="+mn-lt"/>
              </a:rPr>
              <a:t> </a:t>
            </a:r>
            <a:r>
              <a:rPr lang="en-US" sz="2400">
                <a:latin typeface="+mn-lt"/>
              </a:rPr>
              <a:t>CoC</a:t>
            </a:r>
            <a:r>
              <a:rPr lang="en-US" sz="2400" spc="-90">
                <a:latin typeface="+mn-lt"/>
              </a:rPr>
              <a:t> </a:t>
            </a:r>
            <a:r>
              <a:rPr lang="en-US" sz="2400">
                <a:latin typeface="+mn-lt"/>
              </a:rPr>
              <a:t>submits</a:t>
            </a:r>
            <a:r>
              <a:rPr lang="en-US" sz="2400" spc="-50">
                <a:latin typeface="+mn-lt"/>
              </a:rPr>
              <a:t> </a:t>
            </a:r>
            <a:r>
              <a:rPr lang="en-US" sz="2400">
                <a:latin typeface="+mn-lt"/>
              </a:rPr>
              <a:t>its</a:t>
            </a:r>
            <a:r>
              <a:rPr lang="en-US" sz="2400" spc="-80">
                <a:latin typeface="+mn-lt"/>
              </a:rPr>
              <a:t> </a:t>
            </a:r>
            <a:r>
              <a:rPr lang="en-US" sz="2400">
                <a:latin typeface="+mn-lt"/>
              </a:rPr>
              <a:t>application,</a:t>
            </a:r>
            <a:r>
              <a:rPr lang="en-US" sz="2400" spc="-55">
                <a:latin typeface="+mn-lt"/>
              </a:rPr>
              <a:t> </a:t>
            </a:r>
            <a:r>
              <a:rPr lang="en-US" sz="2400">
                <a:latin typeface="+mn-lt"/>
              </a:rPr>
              <a:t>including</a:t>
            </a:r>
            <a:r>
              <a:rPr lang="en-US" sz="2400" spc="-55">
                <a:latin typeface="+mn-lt"/>
              </a:rPr>
              <a:t> </a:t>
            </a:r>
            <a:r>
              <a:rPr lang="en-US" sz="2400" spc="-10">
                <a:latin typeface="+mn-lt"/>
              </a:rPr>
              <a:t>priority </a:t>
            </a:r>
            <a:r>
              <a:rPr lang="en-US" sz="2400">
                <a:latin typeface="+mn-lt"/>
              </a:rPr>
              <a:t>listing,</a:t>
            </a:r>
            <a:r>
              <a:rPr lang="en-US" sz="2400" spc="-45">
                <a:latin typeface="+mn-lt"/>
              </a:rPr>
              <a:t> </a:t>
            </a:r>
            <a:r>
              <a:rPr lang="en-US" sz="2400">
                <a:latin typeface="+mn-lt"/>
              </a:rPr>
              <a:t>to</a:t>
            </a:r>
            <a:r>
              <a:rPr lang="en-US" sz="2400" spc="-65">
                <a:latin typeface="+mn-lt"/>
              </a:rPr>
              <a:t> </a:t>
            </a:r>
            <a:r>
              <a:rPr lang="en-US" sz="2400" spc="-25">
                <a:latin typeface="+mn-lt"/>
              </a:rPr>
              <a:t>HUD.</a:t>
            </a:r>
            <a:endParaRPr lang="en-US" sz="2400">
              <a:latin typeface="+mn-lt"/>
            </a:endParaRPr>
          </a:p>
          <a:p>
            <a:pPr marL="191135" marR="5080">
              <a:lnSpc>
                <a:spcPts val="3030"/>
              </a:lnSpc>
              <a:spcBef>
                <a:spcPts val="990"/>
              </a:spcBef>
            </a:pPr>
            <a:r>
              <a:rPr lang="en-US" sz="2400">
                <a:latin typeface="+mn-lt"/>
              </a:rPr>
              <a:t>Scores</a:t>
            </a:r>
            <a:r>
              <a:rPr lang="en-US" sz="2400" spc="-65">
                <a:latin typeface="+mn-lt"/>
              </a:rPr>
              <a:t> </a:t>
            </a:r>
            <a:r>
              <a:rPr lang="en-US" sz="2400">
                <a:latin typeface="+mn-lt"/>
              </a:rPr>
              <a:t>on</a:t>
            </a:r>
            <a:r>
              <a:rPr lang="en-US" sz="2400" spc="-60">
                <a:latin typeface="+mn-lt"/>
              </a:rPr>
              <a:t> </a:t>
            </a:r>
            <a:r>
              <a:rPr lang="en-US" sz="2400">
                <a:latin typeface="+mn-lt"/>
              </a:rPr>
              <a:t>both</a:t>
            </a:r>
            <a:r>
              <a:rPr lang="en-US" sz="2400" spc="-50">
                <a:latin typeface="+mn-lt"/>
              </a:rPr>
              <a:t> </a:t>
            </a:r>
            <a:r>
              <a:rPr lang="en-US" sz="2400">
                <a:latin typeface="+mn-lt"/>
              </a:rPr>
              <a:t>the</a:t>
            </a:r>
            <a:r>
              <a:rPr lang="en-US" sz="2400" spc="-55">
                <a:latin typeface="+mn-lt"/>
              </a:rPr>
              <a:t> </a:t>
            </a:r>
            <a:r>
              <a:rPr lang="en-US" sz="2400">
                <a:latin typeface="+mn-lt"/>
              </a:rPr>
              <a:t>CoC</a:t>
            </a:r>
            <a:r>
              <a:rPr lang="en-US" sz="2400" spc="-70">
                <a:latin typeface="+mn-lt"/>
              </a:rPr>
              <a:t> </a:t>
            </a:r>
            <a:r>
              <a:rPr lang="en-US" sz="2400">
                <a:latin typeface="+mn-lt"/>
              </a:rPr>
              <a:t>application</a:t>
            </a:r>
            <a:r>
              <a:rPr lang="en-US" sz="2400" spc="-50">
                <a:latin typeface="+mn-lt"/>
              </a:rPr>
              <a:t> </a:t>
            </a:r>
            <a:r>
              <a:rPr lang="en-US" sz="2400">
                <a:latin typeface="+mn-lt"/>
              </a:rPr>
              <a:t>and</a:t>
            </a:r>
            <a:r>
              <a:rPr lang="en-US" sz="2400" spc="-60">
                <a:latin typeface="+mn-lt"/>
              </a:rPr>
              <a:t> </a:t>
            </a:r>
            <a:r>
              <a:rPr lang="en-US" sz="2400">
                <a:latin typeface="+mn-lt"/>
              </a:rPr>
              <a:t>individual</a:t>
            </a:r>
            <a:r>
              <a:rPr lang="en-US" sz="2400" spc="-35">
                <a:latin typeface="+mn-lt"/>
              </a:rPr>
              <a:t> </a:t>
            </a:r>
            <a:r>
              <a:rPr lang="en-US" sz="2400" spc="-10">
                <a:latin typeface="+mn-lt"/>
              </a:rPr>
              <a:t>project </a:t>
            </a:r>
            <a:r>
              <a:rPr lang="en-US" sz="2400">
                <a:latin typeface="+mn-lt"/>
              </a:rPr>
              <a:t>applications</a:t>
            </a:r>
            <a:r>
              <a:rPr lang="en-US" sz="2400" spc="-35">
                <a:latin typeface="+mn-lt"/>
              </a:rPr>
              <a:t> </a:t>
            </a:r>
            <a:r>
              <a:rPr lang="en-US" sz="2400">
                <a:latin typeface="+mn-lt"/>
              </a:rPr>
              <a:t>impact</a:t>
            </a:r>
            <a:r>
              <a:rPr lang="en-US" sz="2400" spc="-45">
                <a:latin typeface="+mn-lt"/>
              </a:rPr>
              <a:t> </a:t>
            </a:r>
            <a:r>
              <a:rPr lang="en-US" sz="2400">
                <a:latin typeface="+mn-lt"/>
              </a:rPr>
              <a:t>the</a:t>
            </a:r>
            <a:r>
              <a:rPr lang="en-US" sz="2400" spc="-50">
                <a:latin typeface="+mn-lt"/>
              </a:rPr>
              <a:t> </a:t>
            </a:r>
            <a:r>
              <a:rPr lang="en-US" sz="2400">
                <a:latin typeface="+mn-lt"/>
              </a:rPr>
              <a:t>amount</a:t>
            </a:r>
            <a:r>
              <a:rPr lang="en-US" sz="2400" spc="-50">
                <a:latin typeface="+mn-lt"/>
              </a:rPr>
              <a:t> </a:t>
            </a:r>
            <a:r>
              <a:rPr lang="en-US" sz="2400">
                <a:latin typeface="+mn-lt"/>
              </a:rPr>
              <a:t>of</a:t>
            </a:r>
            <a:r>
              <a:rPr lang="en-US" sz="2400" spc="-65">
                <a:latin typeface="+mn-lt"/>
              </a:rPr>
              <a:t> </a:t>
            </a:r>
            <a:r>
              <a:rPr lang="en-US" sz="2400">
                <a:latin typeface="+mn-lt"/>
              </a:rPr>
              <a:t>funding</a:t>
            </a:r>
            <a:r>
              <a:rPr lang="en-US" sz="2400" spc="-25">
                <a:latin typeface="+mn-lt"/>
              </a:rPr>
              <a:t> </a:t>
            </a:r>
            <a:r>
              <a:rPr lang="en-US" sz="2400">
                <a:latin typeface="+mn-lt"/>
              </a:rPr>
              <a:t>that</a:t>
            </a:r>
            <a:r>
              <a:rPr lang="en-US" sz="2400" spc="-50">
                <a:latin typeface="+mn-lt"/>
              </a:rPr>
              <a:t> </a:t>
            </a:r>
            <a:r>
              <a:rPr lang="en-US" sz="2400">
                <a:latin typeface="+mn-lt"/>
              </a:rPr>
              <a:t>each</a:t>
            </a:r>
            <a:r>
              <a:rPr lang="en-US" sz="2400" spc="-65">
                <a:latin typeface="+mn-lt"/>
              </a:rPr>
              <a:t> </a:t>
            </a:r>
            <a:r>
              <a:rPr lang="en-US" sz="2400">
                <a:latin typeface="+mn-lt"/>
              </a:rPr>
              <a:t>CoC</a:t>
            </a:r>
            <a:r>
              <a:rPr lang="en-US" sz="2400" spc="-65">
                <a:latin typeface="+mn-lt"/>
              </a:rPr>
              <a:t> </a:t>
            </a:r>
            <a:r>
              <a:rPr lang="en-US" sz="2400" spc="-10">
                <a:latin typeface="+mn-lt"/>
              </a:rPr>
              <a:t>receives, </a:t>
            </a:r>
            <a:r>
              <a:rPr lang="en-US" sz="2400">
                <a:latin typeface="+mn-lt"/>
              </a:rPr>
              <a:t>and</a:t>
            </a:r>
            <a:r>
              <a:rPr lang="en-US" sz="2400" spc="-70">
                <a:latin typeface="+mn-lt"/>
              </a:rPr>
              <a:t> </a:t>
            </a:r>
            <a:r>
              <a:rPr lang="en-US" sz="2400" spc="-20">
                <a:latin typeface="+mn-lt"/>
              </a:rPr>
              <a:t>ultimately,</a:t>
            </a:r>
            <a:r>
              <a:rPr lang="en-US" sz="2400" spc="-60">
                <a:latin typeface="+mn-lt"/>
              </a:rPr>
              <a:t> </a:t>
            </a:r>
            <a:r>
              <a:rPr lang="en-US" sz="2400">
                <a:latin typeface="+mn-lt"/>
              </a:rPr>
              <a:t>which</a:t>
            </a:r>
            <a:r>
              <a:rPr lang="en-US" sz="2400" spc="-60">
                <a:latin typeface="+mn-lt"/>
              </a:rPr>
              <a:t> </a:t>
            </a:r>
            <a:r>
              <a:rPr lang="en-US" sz="2400">
                <a:latin typeface="+mn-lt"/>
              </a:rPr>
              <a:t>projects</a:t>
            </a:r>
            <a:r>
              <a:rPr lang="en-US" sz="2400" spc="-55">
                <a:latin typeface="+mn-lt"/>
              </a:rPr>
              <a:t> </a:t>
            </a:r>
            <a:r>
              <a:rPr lang="en-US" sz="2400">
                <a:latin typeface="+mn-lt"/>
              </a:rPr>
              <a:t>are</a:t>
            </a:r>
            <a:r>
              <a:rPr lang="en-US" sz="2400" spc="-90">
                <a:latin typeface="+mn-lt"/>
              </a:rPr>
              <a:t> </a:t>
            </a:r>
            <a:r>
              <a:rPr lang="en-US" sz="2400" spc="-10">
                <a:latin typeface="+mn-lt"/>
              </a:rPr>
              <a:t>funded.</a:t>
            </a:r>
            <a:endParaRPr lang="en-US" sz="2400">
              <a:latin typeface="+mn-lt"/>
            </a:endParaRPr>
          </a:p>
          <a:p>
            <a:pPr marL="0" indent="0">
              <a:buNone/>
            </a:pPr>
            <a:endParaRPr lang="en-US" sz="2400">
              <a:latin typeface="+mn-lt"/>
            </a:endParaRPr>
          </a:p>
        </p:txBody>
      </p:sp>
      <p:sp>
        <p:nvSpPr>
          <p:cNvPr id="3" name="Title 2">
            <a:extLst>
              <a:ext uri="{FF2B5EF4-FFF2-40B4-BE49-F238E27FC236}">
                <a16:creationId xmlns:a16="http://schemas.microsoft.com/office/drawing/2014/main" id="{1CC2D970-7C6F-4953-9936-60CDCF26733E}"/>
              </a:ext>
            </a:extLst>
          </p:cNvPr>
          <p:cNvSpPr>
            <a:spLocks noGrp="1"/>
          </p:cNvSpPr>
          <p:nvPr>
            <p:ph type="title"/>
          </p:nvPr>
        </p:nvSpPr>
        <p:spPr/>
        <p:txBody>
          <a:bodyPr/>
          <a:lstStyle/>
          <a:p>
            <a:r>
              <a:rPr lang="en-US"/>
              <a:t>COC NOFO APPLICATION PROCESS</a:t>
            </a:r>
          </a:p>
        </p:txBody>
      </p:sp>
    </p:spTree>
    <p:extLst>
      <p:ext uri="{BB962C8B-B14F-4D97-AF65-F5344CB8AC3E}">
        <p14:creationId xmlns:p14="http://schemas.microsoft.com/office/powerpoint/2010/main" val="21274957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7669DA7-DBA5-4252-83EC-C34BA4770A57}"/>
              </a:ext>
            </a:extLst>
          </p:cNvPr>
          <p:cNvSpPr>
            <a:spLocks noGrp="1"/>
          </p:cNvSpPr>
          <p:nvPr>
            <p:ph sz="quarter" idx="13"/>
          </p:nvPr>
        </p:nvSpPr>
        <p:spPr>
          <a:xfrm>
            <a:off x="1533525" y="2282007"/>
            <a:ext cx="9934575" cy="4083281"/>
          </a:xfrm>
        </p:spPr>
        <p:txBody>
          <a:bodyPr/>
          <a:lstStyle/>
          <a:p>
            <a:pPr marL="0" indent="0">
              <a:buNone/>
            </a:pPr>
            <a:r>
              <a:rPr lang="en-US" sz="2400" b="1"/>
              <a:t>Local Application Process</a:t>
            </a:r>
          </a:p>
          <a:p>
            <a:r>
              <a:rPr lang="en-US"/>
              <a:t>CSB solicits local applications.</a:t>
            </a:r>
          </a:p>
          <a:p>
            <a:r>
              <a:rPr lang="en-US"/>
              <a:t>CoC Board and Membership approve scoring criteria and rating, ranking and selection policies.</a:t>
            </a:r>
          </a:p>
          <a:p>
            <a:r>
              <a:rPr lang="en-US"/>
              <a:t>Review Committee ranks applications based on prioritization.</a:t>
            </a:r>
          </a:p>
          <a:p>
            <a:r>
              <a:rPr lang="en-US"/>
              <a:t>COC approves Collaborative Application, including the Priority Listing, which is submitted to HUD by CSB.</a:t>
            </a:r>
            <a:endParaRPr lang="en-US" sz="2400"/>
          </a:p>
        </p:txBody>
      </p:sp>
      <p:sp>
        <p:nvSpPr>
          <p:cNvPr id="3" name="Title 2">
            <a:extLst>
              <a:ext uri="{FF2B5EF4-FFF2-40B4-BE49-F238E27FC236}">
                <a16:creationId xmlns:a16="http://schemas.microsoft.com/office/drawing/2014/main" id="{8F4A87D6-EA5B-43D6-B23F-05C0EE642562}"/>
              </a:ext>
            </a:extLst>
          </p:cNvPr>
          <p:cNvSpPr>
            <a:spLocks noGrp="1"/>
          </p:cNvSpPr>
          <p:nvPr>
            <p:ph type="title"/>
          </p:nvPr>
        </p:nvSpPr>
        <p:spPr/>
        <p:txBody>
          <a:bodyPr/>
          <a:lstStyle/>
          <a:p>
            <a:r>
              <a:rPr lang="en-US"/>
              <a:t>COC NOFO APPLICATION PROCESS</a:t>
            </a:r>
          </a:p>
        </p:txBody>
      </p:sp>
    </p:spTree>
    <p:extLst>
      <p:ext uri="{BB962C8B-B14F-4D97-AF65-F5344CB8AC3E}">
        <p14:creationId xmlns:p14="http://schemas.microsoft.com/office/powerpoint/2010/main" val="1860721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1F30854-BB1C-403C-BD83-FB15F18FAA04}"/>
              </a:ext>
            </a:extLst>
          </p:cNvPr>
          <p:cNvSpPr>
            <a:spLocks noGrp="1"/>
          </p:cNvSpPr>
          <p:nvPr>
            <p:ph type="title"/>
          </p:nvPr>
        </p:nvSpPr>
        <p:spPr>
          <a:xfrm>
            <a:off x="594360" y="278129"/>
            <a:ext cx="10206990" cy="1494596"/>
          </a:xfrm>
        </p:spPr>
        <p:txBody>
          <a:bodyPr/>
          <a:lstStyle/>
          <a:p>
            <a:r>
              <a:rPr lang="en-US"/>
              <a:t>HUD FY2026 NOFO POLICY PRIORITIES</a:t>
            </a:r>
          </a:p>
        </p:txBody>
      </p:sp>
      <p:pic>
        <p:nvPicPr>
          <p:cNvPr id="5" name="Picture 4">
            <a:extLst>
              <a:ext uri="{FF2B5EF4-FFF2-40B4-BE49-F238E27FC236}">
                <a16:creationId xmlns:a16="http://schemas.microsoft.com/office/drawing/2014/main" id="{AE08F476-4471-41E5-AEA1-13202925F154}"/>
              </a:ext>
            </a:extLst>
          </p:cNvPr>
          <p:cNvPicPr>
            <a:picLocks noChangeAspect="1"/>
          </p:cNvPicPr>
          <p:nvPr/>
        </p:nvPicPr>
        <p:blipFill>
          <a:blip r:embed="rId3"/>
          <a:stretch>
            <a:fillRect/>
          </a:stretch>
        </p:blipFill>
        <p:spPr>
          <a:xfrm>
            <a:off x="3669067" y="1772725"/>
            <a:ext cx="7483875" cy="4807146"/>
          </a:xfrm>
          <a:prstGeom prst="rect">
            <a:avLst/>
          </a:prstGeom>
        </p:spPr>
      </p:pic>
    </p:spTree>
    <p:extLst>
      <p:ext uri="{BB962C8B-B14F-4D97-AF65-F5344CB8AC3E}">
        <p14:creationId xmlns:p14="http://schemas.microsoft.com/office/powerpoint/2010/main" val="3045370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BD0F945-FB78-2DCC-955F-B58E520CCC7B}"/>
              </a:ext>
            </a:extLst>
          </p:cNvPr>
          <p:cNvSpPr>
            <a:spLocks noGrp="1"/>
          </p:cNvSpPr>
          <p:nvPr>
            <p:ph type="title"/>
          </p:nvPr>
        </p:nvSpPr>
        <p:spPr/>
        <p:txBody>
          <a:bodyPr/>
          <a:lstStyle/>
          <a:p>
            <a:r>
              <a:rPr lang="en-US"/>
              <a:t>PROJECT TYPES</a:t>
            </a:r>
          </a:p>
        </p:txBody>
      </p:sp>
      <p:sp>
        <p:nvSpPr>
          <p:cNvPr id="2" name="AutoShape 2" descr="https://usc-powerpoint.officeapps.live.com/pods/GetClipboardImage.ashx?Id=cbfe898f-b217-4332-ae39-7e6ea39081cc&amp;DC=PUS15&amp;pkey=b572b718-88f4-40a5-b0ca-d85a239d53aa&amp;wdwaccluster=PUS15">
            <a:extLst>
              <a:ext uri="{FF2B5EF4-FFF2-40B4-BE49-F238E27FC236}">
                <a16:creationId xmlns:a16="http://schemas.microsoft.com/office/drawing/2014/main" id="{97F15B94-0165-49B7-B93F-59D8461FF23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2" descr="https://usc-powerpoint.officeapps.live.com/pods/GetClipboardImage.ashx?Id=cbfe898f-b217-4332-ae39-7e6ea39081cc&amp;DC=PUS15&amp;pkey=b572b718-88f4-40a5-b0ca-d85a239d53aa&amp;wdwaccluster=PUS15">
            <a:extLst>
              <a:ext uri="{FF2B5EF4-FFF2-40B4-BE49-F238E27FC236}">
                <a16:creationId xmlns:a16="http://schemas.microsoft.com/office/drawing/2014/main" id="{9D873763-5BE5-4289-8D99-3ADB35FEA4D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77827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E247F4-D5AD-4404-AC3C-A99B9537FBF6}"/>
              </a:ext>
            </a:extLst>
          </p:cNvPr>
          <p:cNvSpPr>
            <a:spLocks noGrp="1"/>
          </p:cNvSpPr>
          <p:nvPr>
            <p:ph sz="quarter" idx="13"/>
          </p:nvPr>
        </p:nvSpPr>
        <p:spPr>
          <a:xfrm>
            <a:off x="595522" y="2213811"/>
            <a:ext cx="10747667" cy="4060184"/>
          </a:xfrm>
        </p:spPr>
        <p:txBody>
          <a:bodyPr>
            <a:normAutofit fontScale="92500"/>
          </a:bodyPr>
          <a:lstStyle/>
          <a:p>
            <a:pPr marL="240029" marR="5080" lvl="0" indent="-227329">
              <a:lnSpc>
                <a:spcPts val="3030"/>
              </a:lnSpc>
              <a:spcBef>
                <a:spcPts val="470"/>
              </a:spcBef>
              <a:buFont typeface="Arial"/>
              <a:buChar char="•"/>
              <a:tabLst>
                <a:tab pos="241300" algn="l"/>
              </a:tabLst>
            </a:pPr>
            <a:r>
              <a:rPr lang="en-US" sz="2500" kern="0">
                <a:latin typeface="+mn-lt"/>
                <a:cs typeface="Calibri"/>
              </a:rPr>
              <a:t>Provides</a:t>
            </a:r>
            <a:r>
              <a:rPr lang="en-US" sz="2500" kern="0" spc="-70">
                <a:latin typeface="+mn-lt"/>
                <a:cs typeface="Calibri"/>
              </a:rPr>
              <a:t> </a:t>
            </a:r>
            <a:r>
              <a:rPr lang="en-US" sz="2500" kern="0" spc="-25">
                <a:cs typeface="Calibri"/>
              </a:rPr>
              <a:t>up </a:t>
            </a:r>
            <a:r>
              <a:rPr lang="en-US" sz="2500" kern="0">
                <a:cs typeface="Calibri"/>
              </a:rPr>
              <a:t>to</a:t>
            </a:r>
            <a:r>
              <a:rPr lang="en-US" sz="2500" kern="0" spc="-45">
                <a:cs typeface="Calibri"/>
              </a:rPr>
              <a:t> </a:t>
            </a:r>
            <a:r>
              <a:rPr lang="en-US" sz="2500" kern="0">
                <a:cs typeface="Calibri"/>
              </a:rPr>
              <a:t>24</a:t>
            </a:r>
            <a:r>
              <a:rPr lang="en-US" sz="2500" kern="0" spc="-30">
                <a:cs typeface="Calibri"/>
              </a:rPr>
              <a:t> </a:t>
            </a:r>
            <a:r>
              <a:rPr lang="en-US" sz="2500" kern="0" spc="-10">
                <a:cs typeface="Calibri"/>
              </a:rPr>
              <a:t>months of </a:t>
            </a:r>
            <a:r>
              <a:rPr lang="en-US" sz="2500" kern="0" spc="-10">
                <a:latin typeface="+mn-lt"/>
                <a:cs typeface="Calibri"/>
              </a:rPr>
              <a:t>temporary</a:t>
            </a:r>
            <a:r>
              <a:rPr lang="en-US" sz="2500" kern="0" spc="-85">
                <a:latin typeface="+mn-lt"/>
                <a:cs typeface="Calibri"/>
              </a:rPr>
              <a:t> </a:t>
            </a:r>
            <a:r>
              <a:rPr lang="en-US" sz="2500" kern="0">
                <a:latin typeface="+mn-lt"/>
                <a:cs typeface="Calibri"/>
              </a:rPr>
              <a:t>housing</a:t>
            </a:r>
            <a:r>
              <a:rPr lang="en-US" sz="2500" kern="0" spc="-65">
                <a:latin typeface="+mn-lt"/>
                <a:cs typeface="Calibri"/>
              </a:rPr>
              <a:t> </a:t>
            </a:r>
            <a:r>
              <a:rPr lang="en-US" sz="2500" kern="0">
                <a:latin typeface="+mn-lt"/>
                <a:cs typeface="Calibri"/>
              </a:rPr>
              <a:t>with</a:t>
            </a:r>
            <a:r>
              <a:rPr lang="en-US" sz="2500" kern="0" spc="-90">
                <a:latin typeface="+mn-lt"/>
                <a:cs typeface="Calibri"/>
              </a:rPr>
              <a:t> </a:t>
            </a:r>
            <a:r>
              <a:rPr lang="en-US" sz="2500" kern="0">
                <a:latin typeface="+mn-lt"/>
                <a:cs typeface="Calibri"/>
              </a:rPr>
              <a:t>supportive</a:t>
            </a:r>
            <a:r>
              <a:rPr lang="en-US" sz="2500" kern="0" spc="-70">
                <a:latin typeface="+mn-lt"/>
                <a:cs typeface="Calibri"/>
              </a:rPr>
              <a:t> </a:t>
            </a:r>
            <a:r>
              <a:rPr lang="en-US" sz="2500" kern="0">
                <a:latin typeface="+mn-lt"/>
                <a:cs typeface="Calibri"/>
              </a:rPr>
              <a:t>services</a:t>
            </a:r>
            <a:r>
              <a:rPr lang="en-US" sz="2500" kern="0" spc="-75">
                <a:latin typeface="+mn-lt"/>
                <a:cs typeface="Calibri"/>
              </a:rPr>
              <a:t> </a:t>
            </a:r>
            <a:r>
              <a:rPr lang="en-US" sz="2500" kern="0">
                <a:latin typeface="+mn-lt"/>
                <a:cs typeface="Calibri"/>
              </a:rPr>
              <a:t>to</a:t>
            </a:r>
            <a:r>
              <a:rPr lang="en-US" sz="2500" kern="0" spc="-90">
                <a:latin typeface="+mn-lt"/>
                <a:cs typeface="Calibri"/>
              </a:rPr>
              <a:t> </a:t>
            </a:r>
            <a:r>
              <a:rPr lang="en-US" sz="2500" kern="0">
                <a:latin typeface="+mn-lt"/>
                <a:cs typeface="Calibri"/>
              </a:rPr>
              <a:t>people experiencing</a:t>
            </a:r>
            <a:r>
              <a:rPr lang="en-US" sz="2500" kern="0" spc="-65">
                <a:latin typeface="+mn-lt"/>
                <a:cs typeface="Calibri"/>
              </a:rPr>
              <a:t> </a:t>
            </a:r>
            <a:r>
              <a:rPr lang="en-US" sz="2500" kern="0">
                <a:latin typeface="+mn-lt"/>
                <a:cs typeface="Calibri"/>
              </a:rPr>
              <a:t>homelessness</a:t>
            </a:r>
            <a:r>
              <a:rPr lang="en-US" sz="2500" kern="0" spc="-50">
                <a:latin typeface="+mn-lt"/>
                <a:cs typeface="Calibri"/>
              </a:rPr>
              <a:t>.</a:t>
            </a:r>
          </a:p>
          <a:p>
            <a:pPr marL="925829" marR="5080" lvl="1" indent="-227329">
              <a:lnSpc>
                <a:spcPts val="3030"/>
              </a:lnSpc>
              <a:spcBef>
                <a:spcPts val="470"/>
              </a:spcBef>
              <a:buFont typeface="Arial"/>
              <a:buChar char="•"/>
              <a:tabLst>
                <a:tab pos="241300" algn="l"/>
              </a:tabLst>
            </a:pPr>
            <a:r>
              <a:rPr lang="en-US" sz="2500" kern="0">
                <a:cs typeface="Calibri"/>
              </a:rPr>
              <a:t>Goal</a:t>
            </a:r>
            <a:r>
              <a:rPr lang="en-US" sz="2500" kern="0" spc="-105">
                <a:cs typeface="Calibri"/>
              </a:rPr>
              <a:t> </a:t>
            </a:r>
            <a:r>
              <a:rPr lang="en-US" sz="2500" kern="0">
                <a:cs typeface="Calibri"/>
              </a:rPr>
              <a:t>is</a:t>
            </a:r>
            <a:r>
              <a:rPr lang="en-US" sz="2500" kern="0" spc="-80">
                <a:cs typeface="Calibri"/>
              </a:rPr>
              <a:t> for clients to </a:t>
            </a:r>
            <a:r>
              <a:rPr lang="en-US" sz="2500" kern="0">
                <a:cs typeface="Calibri"/>
              </a:rPr>
              <a:t>exit</a:t>
            </a:r>
            <a:r>
              <a:rPr lang="en-US" sz="2500" kern="0" spc="-90">
                <a:cs typeface="Calibri"/>
              </a:rPr>
              <a:t> </a:t>
            </a:r>
            <a:r>
              <a:rPr lang="en-US" sz="2500" kern="0">
                <a:cs typeface="Calibri"/>
              </a:rPr>
              <a:t>to</a:t>
            </a:r>
            <a:r>
              <a:rPr lang="en-US" sz="2500" kern="0" spc="-90">
                <a:cs typeface="Calibri"/>
              </a:rPr>
              <a:t> </a:t>
            </a:r>
            <a:r>
              <a:rPr lang="en-US" sz="2500" kern="0">
                <a:cs typeface="Calibri"/>
              </a:rPr>
              <a:t>independent living</a:t>
            </a:r>
            <a:r>
              <a:rPr lang="en-US" sz="2500" kern="0" spc="-45">
                <a:cs typeface="Calibri"/>
              </a:rPr>
              <a:t> </a:t>
            </a:r>
            <a:r>
              <a:rPr lang="en-US" sz="2500" kern="0" spc="-10">
                <a:cs typeface="Calibri"/>
              </a:rPr>
              <a:t>without government assistance.</a:t>
            </a:r>
            <a:endParaRPr lang="en-US" sz="2500" kern="0" spc="-50">
              <a:latin typeface="+mn-lt"/>
              <a:cs typeface="Calibri"/>
            </a:endParaRPr>
          </a:p>
          <a:p>
            <a:pPr marL="240029" marR="5080" lvl="0" indent="-227329">
              <a:lnSpc>
                <a:spcPts val="3030"/>
              </a:lnSpc>
              <a:spcBef>
                <a:spcPts val="470"/>
              </a:spcBef>
              <a:buFont typeface="Arial"/>
              <a:buChar char="•"/>
              <a:tabLst>
                <a:tab pos="241300" algn="l"/>
              </a:tabLst>
            </a:pPr>
            <a:r>
              <a:rPr lang="en-US" sz="2500" kern="0">
                <a:latin typeface="+mn-lt"/>
                <a:cs typeface="Calibri"/>
              </a:rPr>
              <a:t>Designed</a:t>
            </a:r>
            <a:r>
              <a:rPr lang="en-US" sz="2500" kern="0" spc="-85">
                <a:latin typeface="+mn-lt"/>
                <a:cs typeface="Calibri"/>
              </a:rPr>
              <a:t> </a:t>
            </a:r>
            <a:r>
              <a:rPr lang="en-US" sz="2500" kern="0">
                <a:latin typeface="+mn-lt"/>
                <a:cs typeface="Calibri"/>
              </a:rPr>
              <a:t>to</a:t>
            </a:r>
            <a:r>
              <a:rPr lang="en-US" sz="2500" kern="0" spc="-95">
                <a:latin typeface="+mn-lt"/>
                <a:cs typeface="Calibri"/>
              </a:rPr>
              <a:t> </a:t>
            </a:r>
            <a:r>
              <a:rPr lang="en-US" sz="2500" kern="0">
                <a:latin typeface="+mn-lt"/>
                <a:cs typeface="Calibri"/>
              </a:rPr>
              <a:t>provide</a:t>
            </a:r>
            <a:r>
              <a:rPr lang="en-US" sz="2500" kern="0" spc="-80">
                <a:latin typeface="+mn-lt"/>
                <a:cs typeface="Calibri"/>
              </a:rPr>
              <a:t> </a:t>
            </a:r>
            <a:r>
              <a:rPr lang="en-US" sz="2500" kern="0">
                <a:latin typeface="+mn-lt"/>
                <a:cs typeface="Calibri"/>
              </a:rPr>
              <a:t>interim</a:t>
            </a:r>
            <a:r>
              <a:rPr lang="en-US" sz="2500" kern="0" spc="-85">
                <a:latin typeface="+mn-lt"/>
                <a:cs typeface="Calibri"/>
              </a:rPr>
              <a:t> </a:t>
            </a:r>
            <a:r>
              <a:rPr lang="en-US" sz="2500" kern="0">
                <a:latin typeface="+mn-lt"/>
                <a:cs typeface="Calibri"/>
              </a:rPr>
              <a:t>stability</a:t>
            </a:r>
            <a:r>
              <a:rPr lang="en-US" sz="2500" kern="0" spc="-75">
                <a:latin typeface="+mn-lt"/>
                <a:cs typeface="Calibri"/>
              </a:rPr>
              <a:t> </a:t>
            </a:r>
            <a:r>
              <a:rPr lang="en-US" sz="2500" kern="0">
                <a:latin typeface="+mn-lt"/>
                <a:cs typeface="Calibri"/>
              </a:rPr>
              <a:t>and</a:t>
            </a:r>
            <a:r>
              <a:rPr lang="en-US" sz="2500" kern="0" spc="-90">
                <a:latin typeface="+mn-lt"/>
                <a:cs typeface="Calibri"/>
              </a:rPr>
              <a:t> </a:t>
            </a:r>
            <a:r>
              <a:rPr lang="en-US" sz="2500" kern="0">
                <a:latin typeface="+mn-lt"/>
                <a:cs typeface="Calibri"/>
              </a:rPr>
              <a:t>support</a:t>
            </a:r>
            <a:r>
              <a:rPr lang="en-US" sz="2500" kern="0" spc="-55">
                <a:latin typeface="+mn-lt"/>
                <a:cs typeface="Calibri"/>
              </a:rPr>
              <a:t> </a:t>
            </a:r>
            <a:r>
              <a:rPr lang="en-US" sz="2500" kern="0" spc="-25">
                <a:latin typeface="+mn-lt"/>
                <a:cs typeface="Calibri"/>
              </a:rPr>
              <a:t>to </a:t>
            </a:r>
            <a:r>
              <a:rPr lang="en-US" sz="2500" kern="0">
                <a:latin typeface="+mn-lt"/>
                <a:cs typeface="Calibri"/>
              </a:rPr>
              <a:t>successfully</a:t>
            </a:r>
            <a:r>
              <a:rPr lang="en-US" sz="2500" kern="0" spc="-65">
                <a:latin typeface="+mn-lt"/>
                <a:cs typeface="Calibri"/>
              </a:rPr>
              <a:t> </a:t>
            </a:r>
            <a:r>
              <a:rPr lang="en-US" sz="2500" kern="0">
                <a:latin typeface="+mn-lt"/>
                <a:cs typeface="Calibri"/>
              </a:rPr>
              <a:t>move</a:t>
            </a:r>
            <a:r>
              <a:rPr lang="en-US" sz="2500" kern="0" spc="-100">
                <a:latin typeface="+mn-lt"/>
                <a:cs typeface="Calibri"/>
              </a:rPr>
              <a:t> </a:t>
            </a:r>
            <a:r>
              <a:rPr lang="en-US" sz="2500" kern="0">
                <a:latin typeface="+mn-lt"/>
                <a:cs typeface="Calibri"/>
              </a:rPr>
              <a:t>to</a:t>
            </a:r>
            <a:r>
              <a:rPr lang="en-US" sz="2500" kern="0" spc="-100">
                <a:latin typeface="+mn-lt"/>
                <a:cs typeface="Calibri"/>
              </a:rPr>
              <a:t> </a:t>
            </a:r>
            <a:r>
              <a:rPr lang="en-US" sz="2500" kern="0">
                <a:latin typeface="+mn-lt"/>
                <a:cs typeface="Calibri"/>
              </a:rPr>
              <a:t>and</a:t>
            </a:r>
            <a:r>
              <a:rPr lang="en-US" sz="2500" kern="0" spc="-90">
                <a:latin typeface="+mn-lt"/>
                <a:cs typeface="Calibri"/>
              </a:rPr>
              <a:t> </a:t>
            </a:r>
            <a:r>
              <a:rPr lang="en-US" sz="2500" kern="0">
                <a:latin typeface="+mn-lt"/>
                <a:cs typeface="Calibri"/>
              </a:rPr>
              <a:t>maintain</a:t>
            </a:r>
            <a:r>
              <a:rPr lang="en-US" sz="2500" kern="0" spc="-85">
                <a:latin typeface="+mn-lt"/>
                <a:cs typeface="Calibri"/>
              </a:rPr>
              <a:t> </a:t>
            </a:r>
            <a:r>
              <a:rPr lang="en-US" sz="2500" kern="0">
                <a:latin typeface="+mn-lt"/>
                <a:cs typeface="Calibri"/>
              </a:rPr>
              <a:t>permanent</a:t>
            </a:r>
            <a:r>
              <a:rPr lang="en-US" sz="2500" kern="0" spc="-80">
                <a:latin typeface="+mn-lt"/>
                <a:cs typeface="Calibri"/>
              </a:rPr>
              <a:t> </a:t>
            </a:r>
            <a:r>
              <a:rPr lang="en-US" sz="2500" kern="0" spc="-10">
                <a:latin typeface="+mn-lt"/>
                <a:cs typeface="Calibri"/>
              </a:rPr>
              <a:t>housing.</a:t>
            </a:r>
            <a:endParaRPr lang="en-US" sz="2500" kern="0">
              <a:latin typeface="+mn-lt"/>
              <a:cs typeface="Calibri"/>
            </a:endParaRPr>
          </a:p>
          <a:p>
            <a:pPr marL="240029" lvl="0" indent="-227329">
              <a:lnSpc>
                <a:spcPct val="100000"/>
              </a:lnSpc>
              <a:spcBef>
                <a:spcPts val="610"/>
              </a:spcBef>
              <a:buFont typeface="Arial"/>
              <a:buChar char="•"/>
              <a:tabLst>
                <a:tab pos="240029" algn="l"/>
              </a:tabLst>
            </a:pPr>
            <a:r>
              <a:rPr lang="en-US" sz="2500" kern="0">
                <a:latin typeface="+mn-lt"/>
                <a:cs typeface="Calibri"/>
              </a:rPr>
              <a:t>May</a:t>
            </a:r>
            <a:r>
              <a:rPr lang="en-US" sz="2500" kern="0" spc="-60">
                <a:latin typeface="+mn-lt"/>
                <a:cs typeface="Calibri"/>
              </a:rPr>
              <a:t> </a:t>
            </a:r>
            <a:r>
              <a:rPr lang="en-US" sz="2500" kern="0">
                <a:latin typeface="+mn-lt"/>
                <a:cs typeface="Calibri"/>
              </a:rPr>
              <a:t>be</a:t>
            </a:r>
            <a:r>
              <a:rPr lang="en-US" sz="2500" kern="0" spc="-35">
                <a:latin typeface="+mn-lt"/>
                <a:cs typeface="Calibri"/>
              </a:rPr>
              <a:t> </a:t>
            </a:r>
            <a:r>
              <a:rPr lang="en-US" sz="2500" kern="0" spc="-20">
                <a:latin typeface="+mn-lt"/>
                <a:cs typeface="Calibri"/>
              </a:rPr>
              <a:t>Site-</a:t>
            </a:r>
            <a:r>
              <a:rPr lang="en-US" sz="2500" kern="0">
                <a:latin typeface="+mn-lt"/>
                <a:cs typeface="Calibri"/>
              </a:rPr>
              <a:t>Based</a:t>
            </a:r>
            <a:r>
              <a:rPr lang="en-US" sz="2500" kern="0" spc="-25">
                <a:latin typeface="+mn-lt"/>
                <a:cs typeface="Calibri"/>
              </a:rPr>
              <a:t> </a:t>
            </a:r>
            <a:r>
              <a:rPr lang="en-US" sz="2500" kern="0">
                <a:latin typeface="+mn-lt"/>
                <a:cs typeface="Calibri"/>
              </a:rPr>
              <a:t>or</a:t>
            </a:r>
            <a:r>
              <a:rPr lang="en-US" sz="2500" kern="0" spc="-55">
                <a:latin typeface="+mn-lt"/>
                <a:cs typeface="Calibri"/>
              </a:rPr>
              <a:t> </a:t>
            </a:r>
            <a:r>
              <a:rPr lang="en-US" sz="2500" kern="0" spc="-10">
                <a:latin typeface="+mn-lt"/>
                <a:cs typeface="Calibri"/>
              </a:rPr>
              <a:t>Scattered</a:t>
            </a:r>
            <a:r>
              <a:rPr lang="en-US" sz="2500" kern="0" spc="-55">
                <a:latin typeface="+mn-lt"/>
                <a:cs typeface="Calibri"/>
              </a:rPr>
              <a:t>-</a:t>
            </a:r>
            <a:r>
              <a:rPr lang="en-US" sz="2500" kern="0" spc="-20">
                <a:latin typeface="+mn-lt"/>
                <a:cs typeface="Calibri"/>
              </a:rPr>
              <a:t>Site.</a:t>
            </a:r>
          </a:p>
          <a:p>
            <a:pPr marL="240029" marR="5080" lvl="0" indent="-227329">
              <a:lnSpc>
                <a:spcPts val="3030"/>
              </a:lnSpc>
              <a:spcBef>
                <a:spcPts val="470"/>
              </a:spcBef>
              <a:buFont typeface="Arial"/>
              <a:buChar char="•"/>
              <a:tabLst>
                <a:tab pos="241300" algn="l"/>
              </a:tabLst>
            </a:pPr>
            <a:r>
              <a:rPr lang="en-US" sz="2500" kern="0" spc="-10">
                <a:latin typeface="+mn-lt"/>
                <a:cs typeface="Calibri"/>
              </a:rPr>
              <a:t>Participants</a:t>
            </a:r>
            <a:r>
              <a:rPr lang="en-US" sz="2500" kern="0" spc="-30">
                <a:latin typeface="+mn-lt"/>
                <a:cs typeface="Calibri"/>
              </a:rPr>
              <a:t> </a:t>
            </a:r>
            <a:r>
              <a:rPr lang="en-US" sz="2500" kern="0" spc="-10">
                <a:latin typeface="+mn-lt"/>
                <a:cs typeface="Calibri"/>
              </a:rPr>
              <a:t>expected</a:t>
            </a:r>
            <a:r>
              <a:rPr lang="en-US" sz="2500" kern="0" spc="-55">
                <a:latin typeface="+mn-lt"/>
                <a:cs typeface="Calibri"/>
              </a:rPr>
              <a:t> </a:t>
            </a:r>
            <a:r>
              <a:rPr lang="en-US" sz="2500" kern="0">
                <a:latin typeface="+mn-lt"/>
                <a:cs typeface="Calibri"/>
              </a:rPr>
              <a:t>to</a:t>
            </a:r>
            <a:r>
              <a:rPr lang="en-US" sz="2500" kern="0" spc="-60">
                <a:latin typeface="+mn-lt"/>
                <a:cs typeface="Calibri"/>
              </a:rPr>
              <a:t> </a:t>
            </a:r>
            <a:r>
              <a:rPr lang="en-US" sz="2500" kern="0">
                <a:latin typeface="+mn-lt"/>
                <a:cs typeface="Calibri"/>
              </a:rPr>
              <a:t>engage</a:t>
            </a:r>
            <a:r>
              <a:rPr lang="en-US" sz="2500" kern="0" spc="-75">
                <a:latin typeface="+mn-lt"/>
                <a:cs typeface="Calibri"/>
              </a:rPr>
              <a:t> </a:t>
            </a:r>
            <a:r>
              <a:rPr lang="en-US" sz="2500" kern="0">
                <a:latin typeface="+mn-lt"/>
                <a:cs typeface="Calibri"/>
              </a:rPr>
              <a:t>in</a:t>
            </a:r>
            <a:r>
              <a:rPr lang="en-US" sz="2500" kern="0" spc="-55">
                <a:latin typeface="+mn-lt"/>
                <a:cs typeface="Calibri"/>
              </a:rPr>
              <a:t> </a:t>
            </a:r>
            <a:r>
              <a:rPr lang="en-US" sz="2500" kern="0">
                <a:latin typeface="+mn-lt"/>
                <a:cs typeface="Calibri"/>
              </a:rPr>
              <a:t>20</a:t>
            </a:r>
            <a:r>
              <a:rPr lang="en-US" sz="2500" kern="0" spc="-40">
                <a:latin typeface="+mn-lt"/>
                <a:cs typeface="Calibri"/>
              </a:rPr>
              <a:t> </a:t>
            </a:r>
            <a:r>
              <a:rPr lang="en-US" sz="2500" kern="0">
                <a:latin typeface="+mn-lt"/>
                <a:cs typeface="Calibri"/>
              </a:rPr>
              <a:t>hours</a:t>
            </a:r>
            <a:r>
              <a:rPr lang="en-US" sz="2500" kern="0" spc="-30">
                <a:latin typeface="+mn-lt"/>
                <a:cs typeface="Calibri"/>
              </a:rPr>
              <a:t> </a:t>
            </a:r>
            <a:r>
              <a:rPr lang="en-US" sz="2500" kern="0">
                <a:latin typeface="+mn-lt"/>
                <a:cs typeface="Calibri"/>
              </a:rPr>
              <a:t>per</a:t>
            </a:r>
            <a:r>
              <a:rPr lang="en-US" sz="2500" kern="0" spc="-65">
                <a:latin typeface="+mn-lt"/>
                <a:cs typeface="Calibri"/>
              </a:rPr>
              <a:t> </a:t>
            </a:r>
            <a:r>
              <a:rPr lang="en-US" sz="2500" kern="0">
                <a:latin typeface="+mn-lt"/>
                <a:cs typeface="Calibri"/>
              </a:rPr>
              <a:t>week</a:t>
            </a:r>
            <a:r>
              <a:rPr lang="en-US" sz="2500" kern="0" spc="-60">
                <a:latin typeface="+mn-lt"/>
                <a:cs typeface="Calibri"/>
              </a:rPr>
              <a:t> </a:t>
            </a:r>
            <a:r>
              <a:rPr lang="en-US" sz="2500" kern="0">
                <a:latin typeface="+mn-lt"/>
                <a:cs typeface="Calibri"/>
              </a:rPr>
              <a:t>of</a:t>
            </a:r>
            <a:r>
              <a:rPr lang="en-US" sz="2500" kern="0" spc="-60">
                <a:latin typeface="+mn-lt"/>
                <a:cs typeface="Calibri"/>
              </a:rPr>
              <a:t> </a:t>
            </a:r>
            <a:r>
              <a:rPr lang="en-US" sz="2500" kern="0" spc="-10">
                <a:latin typeface="+mn-lt"/>
                <a:cs typeface="Calibri"/>
              </a:rPr>
              <a:t>services </a:t>
            </a:r>
            <a:r>
              <a:rPr lang="en-US" sz="2500" kern="0">
                <a:latin typeface="+mn-lt"/>
                <a:cs typeface="Calibri"/>
              </a:rPr>
              <a:t>and/or</a:t>
            </a:r>
            <a:r>
              <a:rPr lang="en-US" sz="2500" kern="0" spc="-75">
                <a:latin typeface="+mn-lt"/>
                <a:cs typeface="Calibri"/>
              </a:rPr>
              <a:t> </a:t>
            </a:r>
            <a:r>
              <a:rPr lang="en-US" sz="2500" kern="0">
                <a:latin typeface="+mn-lt"/>
                <a:cs typeface="Calibri"/>
              </a:rPr>
              <a:t>employment.</a:t>
            </a:r>
          </a:p>
          <a:p>
            <a:pPr marL="11430" indent="-227329">
              <a:lnSpc>
                <a:spcPct val="100000"/>
              </a:lnSpc>
              <a:spcBef>
                <a:spcPts val="215"/>
              </a:spcBef>
              <a:buFont typeface="Arial"/>
              <a:buChar char="•"/>
              <a:tabLst>
                <a:tab pos="697230" algn="l"/>
              </a:tabLst>
            </a:pPr>
            <a:r>
              <a:rPr lang="en-US" sz="2600" kern="0" spc="-10">
                <a:latin typeface="+mn-lt"/>
                <a:cs typeface="Calibri"/>
              </a:rPr>
              <a:t>HUD will not accept new Joint TH/PH-RRH component project applications.</a:t>
            </a:r>
          </a:p>
          <a:p>
            <a:pPr marL="240029" lvl="0" indent="-227329">
              <a:lnSpc>
                <a:spcPct val="100000"/>
              </a:lnSpc>
              <a:spcBef>
                <a:spcPts val="610"/>
              </a:spcBef>
              <a:buFont typeface="Arial"/>
              <a:buChar char="•"/>
              <a:tabLst>
                <a:tab pos="240029" algn="l"/>
              </a:tabLst>
            </a:pPr>
            <a:endParaRPr lang="en-US" sz="2800" kern="0">
              <a:latin typeface="Calibri"/>
              <a:cs typeface="Calibri"/>
            </a:endParaRPr>
          </a:p>
          <a:p>
            <a:endParaRPr lang="en-US"/>
          </a:p>
        </p:txBody>
      </p:sp>
      <p:sp>
        <p:nvSpPr>
          <p:cNvPr id="3" name="Title 2">
            <a:extLst>
              <a:ext uri="{FF2B5EF4-FFF2-40B4-BE49-F238E27FC236}">
                <a16:creationId xmlns:a16="http://schemas.microsoft.com/office/drawing/2014/main" id="{A5AE7E08-E81F-4ED4-8865-78CB1111FCE6}"/>
              </a:ext>
            </a:extLst>
          </p:cNvPr>
          <p:cNvSpPr>
            <a:spLocks noGrp="1"/>
          </p:cNvSpPr>
          <p:nvPr>
            <p:ph type="title"/>
          </p:nvPr>
        </p:nvSpPr>
        <p:spPr/>
        <p:txBody>
          <a:bodyPr/>
          <a:lstStyle/>
          <a:p>
            <a:r>
              <a:rPr lang="en-US"/>
              <a:t>TRANSITIONAL HOUSING</a:t>
            </a:r>
          </a:p>
        </p:txBody>
      </p:sp>
    </p:spTree>
    <p:extLst>
      <p:ext uri="{BB962C8B-B14F-4D97-AF65-F5344CB8AC3E}">
        <p14:creationId xmlns:p14="http://schemas.microsoft.com/office/powerpoint/2010/main" val="248563402"/>
      </p:ext>
    </p:extLst>
  </p:cSld>
  <p:clrMapOvr>
    <a:masterClrMapping/>
  </p:clrMapOvr>
</p:sld>
</file>

<file path=ppt/theme/theme1.xml><?xml version="1.0" encoding="utf-8"?>
<a:theme xmlns:a="http://schemas.openxmlformats.org/drawingml/2006/main" name="Custom">
  <a:themeElements>
    <a:clrScheme name="CoC Colors">
      <a:dk1>
        <a:srgbClr val="494C49"/>
      </a:dk1>
      <a:lt1>
        <a:srgbClr val="FFFFFF"/>
      </a:lt1>
      <a:dk2>
        <a:srgbClr val="004C6D"/>
      </a:dk2>
      <a:lt2>
        <a:srgbClr val="DFE3E5"/>
      </a:lt2>
      <a:accent1>
        <a:srgbClr val="AC1754"/>
      </a:accent1>
      <a:accent2>
        <a:srgbClr val="009897"/>
      </a:accent2>
      <a:accent3>
        <a:srgbClr val="86387E"/>
      </a:accent3>
      <a:accent4>
        <a:srgbClr val="FCB735"/>
      </a:accent4>
      <a:accent5>
        <a:srgbClr val="00883F"/>
      </a:accent5>
      <a:accent6>
        <a:srgbClr val="C35807"/>
      </a:accent6>
      <a:hlink>
        <a:srgbClr val="007FC0"/>
      </a:hlink>
      <a:folHlink>
        <a:srgbClr val="094B6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78853419_Win32_SL_V5" id="{958D2C9E-948D-4354-BF9D-DF8AE3C2B240}" vid="{22D4A967-05D2-4D72-8594-54CFF34148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FileLink xmlns="986c77e2-f583-4761-9422-c4a8c3822a91">
      <Url xsi:nil="true"/>
      <Description xsi:nil="true"/>
    </FileLink>
    <TaxCatchAll xmlns="12cce96a-a668-421b-8e44-7b715bbd1efd" xsi:nil="true"/>
    <GrantType xmlns="986c77e2-f583-4761-9422-c4a8c3822a91" xsi:nil="true"/>
    <Status xmlns="986c77e2-f583-4761-9422-c4a8c3822a91" xsi:nil="true"/>
    <FolderLink xmlns="986c77e2-f583-4761-9422-c4a8c3822a91">
      <Url xsi:nil="true"/>
      <Description xsi:nil="true"/>
    </FolderLink>
    <_Flow_SignoffStatus xmlns="986c77e2-f583-4761-9422-c4a8c3822a91" xsi:nil="true"/>
    <lcf76f155ced4ddcb4097134ff3c332f xmlns="986c77e2-f583-4761-9422-c4a8c3822a91">
      <Terms xmlns="http://schemas.microsoft.com/office/infopath/2007/PartnerControls"/>
    </lcf76f155ced4ddcb4097134ff3c332f>
    <_ApprovalAssignedTo xmlns="986c77e2-f583-4761-9422-c4a8c3822a91">
      <UserInfo>
        <DisplayName/>
        <AccountId xsi:nil="true"/>
        <AccountType/>
      </UserInfo>
    </_ApprovalAssignedTo>
    <_ApprovalStatus xmlns="986c77e2-f583-4761-9422-c4a8c3822a91">0</_ApprovalStatus>
    <_ApprovalRespondedBy xmlns="986c77e2-f583-4761-9422-c4a8c3822a91">
      <UserInfo>
        <DisplayName/>
        <AccountId xsi:nil="true"/>
        <AccountType/>
      </UserInfo>
    </_ApprovalRespondedBy>
    <_ApprovalSentBy xmlns="986c77e2-f583-4761-9422-c4a8c3822a91">
      <UserInfo>
        <DisplayName/>
        <AccountId xsi:nil="true"/>
        <AccountType/>
      </UserInfo>
    </_ApprovalSentB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55744656D4F3242BEE8A2BDAE3EE489" ma:contentTypeVersion="23" ma:contentTypeDescription="Create a new document." ma:contentTypeScope="" ma:versionID="5f8bcf2787caddf30c0e66f62c573af7">
  <xsd:schema xmlns:xsd="http://www.w3.org/2001/XMLSchema" xmlns:xs="http://www.w3.org/2001/XMLSchema" xmlns:p="http://schemas.microsoft.com/office/2006/metadata/properties" xmlns:ns2="986c77e2-f583-4761-9422-c4a8c3822a91" xmlns:ns3="12cce96a-a668-421b-8e44-7b715bbd1efd" targetNamespace="http://schemas.microsoft.com/office/2006/metadata/properties" ma:root="true" ma:fieldsID="6b92157197ef5da41a2d0276a52a5b75" ns2:_="" ns3:_="">
    <xsd:import namespace="986c77e2-f583-4761-9422-c4a8c3822a91"/>
    <xsd:import namespace="12cce96a-a668-421b-8e44-7b715bbd1ef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_ApprovalAssignedTo" minOccurs="0"/>
                <xsd:element ref="ns2:_ApprovalRespondedBy" minOccurs="0"/>
                <xsd:element ref="ns2:_ApprovalSentBy" minOccurs="0"/>
                <xsd:element ref="ns2:_ApprovalStatus" minOccurs="0"/>
                <xsd:element ref="ns2:_Flow_SignoffStatus" minOccurs="0"/>
                <xsd:element ref="ns2:GrantType" minOccurs="0"/>
                <xsd:element ref="ns2:FolderLink" minOccurs="0"/>
                <xsd:element ref="ns2:FileLink" minOccurs="0"/>
                <xsd:element ref="ns2:Statu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86c77e2-f583-4761-9422-c4a8c3822a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81bb03ee-079f-4a0d-8451-fffc4556942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pprovalAssignedTo" ma:index="20" nillable="true" ma:displayName="Approvers" ma:list="UserInfo" ma:internalName="_ApprovalAssignedTo"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RespondedBy" ma:index="21" nillable="true" ma:displayName="Responses" ma:list="UserInfo" ma:internalName="_ApprovalRespondedBy"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entBy" ma:index="22" nillable="true" ma:displayName="Approval Creator" ma:list="UserInfo" ma:internalName="_ApprovalSentBy" ma:readOnly="tru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ApprovalStatus" ma:index="23" nillable="true" ma:displayName="Approval status" ma:internalName="_ApprovalStatus" ma:readOnly="true">
      <xsd:simpleType>
        <xsd:restriction base="dms:Unknown"/>
      </xsd:simpleType>
    </xsd:element>
    <xsd:element name="_Flow_SignoffStatus" ma:index="24" nillable="true" ma:displayName="SignoffStatus" ma:format="Dropdown" ma:internalName="_x0024_Resources_x003a_core_x002c_Signoff_Status">
      <xsd:complexType>
        <xsd:complexContent>
          <xsd:extension base="dms:MultiChoice">
            <xsd:sequence>
              <xsd:element name="Value" maxOccurs="unbounded" minOccurs="0" nillable="true">
                <xsd:simpleType>
                  <xsd:restriction base="dms:Choice">
                    <xsd:enumeration value="07-25"/>
                    <xsd:enumeration value="08-25"/>
                    <xsd:enumeration value="09-25"/>
                    <xsd:enumeration value="10-25"/>
                    <xsd:enumeration value="11-25"/>
                    <xsd:enumeration value="12-25"/>
                    <xsd:enumeration value="01-26"/>
                    <xsd:enumeration value="02-26"/>
                    <xsd:enumeration value="03-26"/>
                    <xsd:enumeration value="04-26"/>
                    <xsd:enumeration value="05-26"/>
                    <xsd:enumeration value="06-26"/>
                  </xsd:restriction>
                </xsd:simpleType>
              </xsd:element>
            </xsd:sequence>
          </xsd:extension>
        </xsd:complexContent>
      </xsd:complexType>
    </xsd:element>
    <xsd:element name="GrantType" ma:index="25" nillable="true" ma:displayName="GrantType" ma:format="Dropdown" ma:indexed="true" ma:internalName="GrantType">
      <xsd:simpleType>
        <xsd:restriction base="dms:Choice">
          <xsd:enumeration value="CSB"/>
          <xsd:enumeration value="COC"/>
          <xsd:enumeration value="ARPA"/>
          <xsd:enumeration value="WWC"/>
        </xsd:restriction>
      </xsd:simpleType>
    </xsd:element>
    <xsd:element name="FolderLink" ma:index="26" nillable="true" ma:displayName="Folder Link" ma:format="Hyperlink" ma:internalName="FolderLink">
      <xsd:complexType>
        <xsd:complexContent>
          <xsd:extension base="dms:URL">
            <xsd:sequence>
              <xsd:element name="Url" type="dms:ValidUrl" minOccurs="0" nillable="true"/>
              <xsd:element name="Description" type="xsd:string" nillable="true"/>
            </xsd:sequence>
          </xsd:extension>
        </xsd:complexContent>
      </xsd:complexType>
    </xsd:element>
    <xsd:element name="FileLink" ma:index="27" nillable="true" ma:displayName="File Link" ma:format="Hyperlink" ma:internalName="FileLink">
      <xsd:complexType>
        <xsd:complexContent>
          <xsd:extension base="dms:URL">
            <xsd:sequence>
              <xsd:element name="Url" type="dms:ValidUrl" minOccurs="0" nillable="true"/>
              <xsd:element name="Description" type="xsd:string" nillable="true"/>
            </xsd:sequence>
          </xsd:extension>
        </xsd:complexContent>
      </xsd:complexType>
    </xsd:element>
    <xsd:element name="Status" ma:index="28" nillable="true" ma:displayName="Status" ma:format="Dropdown" ma:internalName="Status">
      <xsd:simpleType>
        <xsd:restriction base="dms:Choice">
          <xsd:enumeration value="Complete"/>
          <xsd:enumeration value="Ready &amp; Complete"/>
          <xsd:enumeration value="Choice 3"/>
        </xsd:restriction>
      </xsd:simpleType>
    </xsd:element>
    <xsd:element name="MediaServiceLocation" ma:index="29" nillable="true" ma:displayName="Location" ma:description="" ma:indexed="true" ma:internalName="MediaServiceLocation" ma:readOnly="true">
      <xsd:simpleType>
        <xsd:restriction base="dms:Text"/>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2cce96a-a668-421b-8e44-7b715bbd1ef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addb565-44c2-42db-b747-1ed28ed6da96}" ma:internalName="TaxCatchAll" ma:showField="CatchAllData" ma:web="12cce96a-a668-421b-8e44-7b715bbd1e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6D24F1A-6251-4B9A-A918-7D6F3A8F7E2A}">
  <ds:schemaRefs>
    <ds:schemaRef ds:uri="http://schemas.microsoft.com/sharepoint/v3/contenttype/forms"/>
  </ds:schemaRefs>
</ds:datastoreItem>
</file>

<file path=customXml/itemProps2.xml><?xml version="1.0" encoding="utf-8"?>
<ds:datastoreItem xmlns:ds="http://schemas.openxmlformats.org/officeDocument/2006/customXml" ds:itemID="{CA0FE134-9032-4C7F-BC57-C7DE3F833363}">
  <ds:schemaRefs>
    <ds:schemaRef ds:uri="12cce96a-a668-421b-8e44-7b715bbd1efd"/>
    <ds:schemaRef ds:uri="1c8b68c2-6297-4c4c-bf9c-450dfca78737"/>
    <ds:schemaRef ds:uri="986c77e2-f583-4761-9422-c4a8c3822a9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877E10C-7F2F-486B-AC13-C663E60DB3B4}">
  <ds:schemaRefs>
    <ds:schemaRef ds:uri="12cce96a-a668-421b-8e44-7b715bbd1efd"/>
    <ds:schemaRef ds:uri="986c77e2-f583-4761-9422-c4a8c3822a9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44</Slides>
  <Notes>28</Notes>
  <HiddenSlides>0</HiddenSlides>
  <ScaleCrop>false</ScaleCrop>
  <HeadingPairs>
    <vt:vector size="4" baseType="variant">
      <vt:variant>
        <vt:lpstr>Theme</vt:lpstr>
      </vt:variant>
      <vt:variant>
        <vt:i4>1</vt:i4>
      </vt:variant>
      <vt:variant>
        <vt:lpstr>Slide Titles</vt:lpstr>
      </vt:variant>
      <vt:variant>
        <vt:i4>44</vt:i4>
      </vt:variant>
    </vt:vector>
  </HeadingPairs>
  <TitlesOfParts>
    <vt:vector size="45" baseType="lpstr">
      <vt:lpstr>Custom</vt:lpstr>
      <vt:lpstr>  FY 2026 Continuum of Care Competition and Youth Homelessness Demonstration Program Grants NOFO</vt:lpstr>
      <vt:lpstr>Agenda &amp; Purpose</vt:lpstr>
      <vt:lpstr>HOUSEKEEPING</vt:lpstr>
      <vt:lpstr>OVERVIEW – CONTINUUM OF CARE NOFO COMPETITION</vt:lpstr>
      <vt:lpstr>COC NOFO APPLICATION PROCESS</vt:lpstr>
      <vt:lpstr>COC NOFO APPLICATION PROCESS</vt:lpstr>
      <vt:lpstr>HUD FY2026 NOFO POLICY PRIORITIES</vt:lpstr>
      <vt:lpstr>PROJECT TYPES</vt:lpstr>
      <vt:lpstr>TRANSITIONAL HOUSING</vt:lpstr>
      <vt:lpstr>SUPPORTIVE SERVICES ONLY (STANDALONE)</vt:lpstr>
      <vt:lpstr>SSO: STREET OUTREACH</vt:lpstr>
      <vt:lpstr>PERMANENT SUPPORTIVE HOUSING(PSH)</vt:lpstr>
      <vt:lpstr>PERMANENT HOUSING –  RAPID RE-HOUSING (PH-RRH)</vt:lpstr>
      <vt:lpstr>NOFO TIMELINE</vt:lpstr>
      <vt:lpstr>TIER 1 PRIORITIZATION</vt:lpstr>
      <vt:lpstr>TIER 2 PRIORITIZATION</vt:lpstr>
      <vt:lpstr>AVAILABLE FUNDING</vt:lpstr>
      <vt:lpstr>APPLICATIONS</vt:lpstr>
      <vt:lpstr>Completing the Application</vt:lpstr>
      <vt:lpstr>Threshold Requirements</vt:lpstr>
      <vt:lpstr>PROJECT INFORMATION</vt:lpstr>
      <vt:lpstr>Narrative</vt:lpstr>
      <vt:lpstr>CO-APPLICANTS</vt:lpstr>
      <vt:lpstr>PROJECT BUDGET</vt:lpstr>
      <vt:lpstr>APPLICANT CHECKLIST</vt:lpstr>
      <vt:lpstr>APPLICANT CHECKLIST</vt:lpstr>
      <vt:lpstr>APPLICANT CERTIFICATIONS</vt:lpstr>
      <vt:lpstr>RENEWAL PROJECTS</vt:lpstr>
      <vt:lpstr>NEW + TRANSITION APPLICATION</vt:lpstr>
      <vt:lpstr>NEW &amp; TRANSITION APPLICATION</vt:lpstr>
      <vt:lpstr>SUBMISSION INFORMATION</vt:lpstr>
      <vt:lpstr>APPLICATION + BUDGET SCORING</vt:lpstr>
      <vt:lpstr>NEW + TRANSITION PROJECT SCORING</vt:lpstr>
      <vt:lpstr>NEW + TRANSITION PROJECT SCORING</vt:lpstr>
      <vt:lpstr>NEW + TRANSITION PROJECT SCORING</vt:lpstr>
      <vt:lpstr>NEW + TRANSITION PROJECT SCORING</vt:lpstr>
      <vt:lpstr>NEW + TRANSITION PROJECT SCORING</vt:lpstr>
      <vt:lpstr>NEW + TRANSITION PROJECT SCORING</vt:lpstr>
      <vt:lpstr>RENEWAL PROJECT SCORING</vt:lpstr>
      <vt:lpstr>RENEWAL PROJECT SCORING</vt:lpstr>
      <vt:lpstr>RENEWAL PROJECT SCORING</vt:lpstr>
      <vt:lpstr>RENEWAL PROJECT SCORING</vt:lpstr>
      <vt:lpstr>RENEWAL PROJECT SCORING</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Dodeci</dc:creator>
  <cp:revision>1</cp:revision>
  <dcterms:created xsi:type="dcterms:W3CDTF">2023-12-20T08:12:12Z</dcterms:created>
  <dcterms:modified xsi:type="dcterms:W3CDTF">2026-07-08T17:52:32Z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0x010100D55744656D4F3242BEE8A2BDAE3EE489</vt:lpwstr>
  </property>
  <property fmtid="{D5CDD505-2E9C-101B-9397-08002B2CF9AE}" pid="3" name="MediaServiceImageTags">
    <vt:lpwstr/>
  </property>
</Properties>
</file>